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419" r:id="rId2"/>
    <p:sldId id="395" r:id="rId3"/>
    <p:sldId id="424" r:id="rId4"/>
    <p:sldId id="422" r:id="rId5"/>
    <p:sldId id="421" r:id="rId6"/>
    <p:sldId id="425" r:id="rId7"/>
    <p:sldId id="423" r:id="rId8"/>
    <p:sldId id="440" r:id="rId9"/>
    <p:sldId id="418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38" r:id="rId18"/>
    <p:sldId id="439" r:id="rId19"/>
    <p:sldId id="446" r:id="rId20"/>
    <p:sldId id="44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Title Sponsors" id="{E9DF87A2-53B8-4B2D-892F-9CCAF8DF1FFC}">
          <p14:sldIdLst>
            <p14:sldId id="419"/>
            <p14:sldId id="395"/>
            <p14:sldId id="424"/>
            <p14:sldId id="422"/>
            <p14:sldId id="421"/>
            <p14:sldId id="425"/>
            <p14:sldId id="423"/>
            <p14:sldId id="440"/>
            <p14:sldId id="418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6"/>
            <p14:sldId id="443"/>
          </p14:sldIdLst>
        </p14:section>
        <p14:section name="Content" id="{F1A26551-BD65-4B81-9D6B-B84960466D1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087" autoAdjust="0"/>
  </p:normalViewPr>
  <p:slideViewPr>
    <p:cSldViewPr snapToGrid="0" snapToObjects="1">
      <p:cViewPr varScale="1">
        <p:scale>
          <a:sx n="119" d="100"/>
          <a:sy n="119" d="100"/>
        </p:scale>
        <p:origin x="27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5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80"/>
    </p:cViewPr>
  </p:sorterViewPr>
  <p:notesViewPr>
    <p:cSldViewPr snapToGrid="0" snapToObjects="1">
      <p:cViewPr varScale="1">
        <p:scale>
          <a:sx n="89" d="100"/>
          <a:sy n="89" d="100"/>
        </p:scale>
        <p:origin x="-379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6ACE4-B5A2-7545-B850-51F15E3E0489}" type="datetimeFigureOut">
              <a:rPr lang="en-US" smtClean="0"/>
              <a:t>2020/7/8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0549E-4E57-F64D-8752-5BD52E03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1T06:15:05.175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4403 0,'-603'22,"-72"34,457-36,31-4,-360 38,366-29,-173 49,281-54,1 3,1 3,-31 19,57-23,1 3,1 1,2 3,1 1,-22 21,-53 63,5 5,2 9,8-10,-18 18,6 5,-10 28,88-116,2 0,3 3,2 0,3 2,2 0,3 2,2 0,2 7,-2 45,4 1,3 51,10 230,1-296,6 132,36 225,-16-290,6-1,8-2,14 19,76 184,128 243,-193-475,6-3,6-4,5-3,5-3,6-5,4-4,62 51,-71-84,3-4,3-3,3-5,3-4,77 32,-28-24,2-8,4-6,135 28,23-13,2-14,106-3,88-15,48-22,-319-14,0-11,117-24,-271 20,-1-3,0-5,-1-3,-2-3,0-5,-2-2,-2-4,50-33,-45 15,-3-2,-2-5,-3-2,-3-4,31-41,-25 18,-4-3,-5-3,-4-4,19-44,-18 15,-6-3,-6-2,-6-3,-5-1,-7-2,-6-1,7-124,-27 126,-6 0,-6 0,-7 0,-17-76,-124-546,142 718,-32-131,-7 2,-8 3,-14-15,34 103,-3 0,-4 3,-4 2,-2 1,-4 3,-4 2,-9-5,-3 7,-2 2,-4 3,-2 4,-32-16,-8 3,-3 5,-101-40,-2 16,-46-5,-232-61,-276-60,-435-52,1192 266,-43-7,0 2,-5 2,35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1T06:23:45.254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24 1726,'6'1,"0"1,1 0,-1 1,0-1,0 1,-1 1,1-1,-1 1,1 0,-1 0,0 0,-1 1,5 4,11 9,118 103,81 63,-181-156,1-1,2-2,0-2,44 17,10-9,-67-23,0 1,0 1,15 9,-23-7</inkml:trace>
  <inkml:trace contextRef="#ctx0" brushRef="#br0" timeOffset="1160.889">0 1678,'0'4,"0"10,0 10,0 13,0 5,0-1,0-3,0-8</inkml:trace>
  <inkml:trace contextRef="#ctx0" brushRef="#br0" timeOffset="1584.889">48 1654,'4'4,"6"2,12 3,16 0,13 0,2-3,-8-2</inkml:trace>
  <inkml:trace contextRef="#ctx0" brushRef="#br0" timeOffset="2687.84">2085 0,'-3'46,"-2"0,-3-1,-1 0,-2-1,-12 29,1 5,-323 1207,320-1204,-3-2,-3 0,-35 58,42-74,21-59</inkml:trace>
  <inkml:trace contextRef="#ctx0" brushRef="#br0" timeOffset="3413.961">2037 73,'-16'0,"-18"4,-11 9,-2 11,-6 6,3 1,6 0,9-2,12-5</inkml:trace>
  <inkml:trace contextRef="#ctx0" brushRef="#br0" timeOffset="3889.976">2109 0,'0'9,"4"14,5 12,10 7,5 6,3 2,-3-7</inkml:trace>
  <inkml:trace contextRef="#ctx0" brushRef="#br0" timeOffset="4904.682">3499 1654,'-43'2,"1"1,0 2,1 2,-13 5,-165 52,71-20,-56 6,100-28,2 5,1 5,-9 8,74-22,1 2,1 1,0 2,2 2,0 2,17-16,-8 8</inkml:trace>
  <inkml:trace contextRef="#ctx0" brushRef="#br0" timeOffset="5509.906">3067 1654,'8'0,"7"0,5-4,7-1,-1-5,-5 1</inkml:trace>
  <inkml:trace contextRef="#ctx0" brushRef="#br0" timeOffset="6476.072">2972 1487,'15'1,"1"1,0 0,0 1,11 5,27 4,2-3,105 21,-138-24,0 1,-1 1,0 1,0 1,17 10,0 0,-32-18,0 2,1-1,-1 1,-1 0,1 0,-1 1,4 3,-10-8,1 1,0-1,-1 1,0-1,1 1,-1-1,1 1,-1 0,0-1,1 1,-1-1,0 1,1 0,-1-1,0 1,0 0,0-1,0 1,0 0,0 0,0-1,0 1,0 0,0-1,0 1,0 0,0-1,-1 1,1 0,0-1,0 1,-1 0,1-1,-1 1,1-1,0 1,-1-1,1 1,-1-1,1 1,-1-1,1 1,-1-1,0 0,1 1,-1-1,1 0,-1 1,0-1,1 0,-1 0,0 0,1 0,-1 1,0-1,0 0,0 0,-51 10,41-9,-11 3,-1 0,1 2,0 0,1 1,0 2,0 0,0 1,1 1,1 1,0 0,1 2,0 0,-10 11,-4 9</inkml:trace>
  <inkml:trace contextRef="#ctx0" brushRef="#br0" timeOffset="7491.569">5415 1726,'0'2,"-1"0,0 1,1-1,-1 0,0 0,0 1,0-1,-1 0,1 0,0 0,-1 0,1-1,-1 1,0 0,1-1,-1 1,0-1,0 1,-1-1,-43 27,44-27,-47 21,-2-3,1-2,-2-2,0-3,-43 5,40-6,-342 59,55-10,-133 49,444-101,13-4,0 1,0 0,0 1,1 1,0 1,1 0,0 1,-14 10,18-8</inkml:trace>
  <inkml:trace contextRef="#ctx0" brushRef="#br0" timeOffset="8472.115">5152 1654,'269'1,"114"22,-380-23,13 1,0 0,0 2,0 0,0 0,0 2,-1 0,3 2,-17-7,-1 0,0 0,1 0,-1 0,1 0,-1 0,1 0,-1 1,0-1,1 0,-1 0,1 0,-1 1,0-1,1 0,-1 1,0-1,1 0,-1 1,0-1,0 0,1 1,-1-1,0 0,0 1,0-1,1 1,-1-1,0 1,0-1,0 0,0 1,0-1,0 1,0-1,0 1,0-1,0 1,0-1,0 0,0 1,0-1,0 1,-1-1,1 1,0-1,0 0,-1 1,1-1,0 0,0 1,-1-1,1 0,0 1,-1-1,1 0,0 1,-1-1,-28 13,25-12,-498 198,470-184,0 0,0-1,-1-2,0-1,-28 5,37-13</inkml:trace>
  <inkml:trace contextRef="#ctx0" brushRef="#br0" timeOffset="9492.003">1341 2349,'5'0,"8"0,20 0,27 0,13 0,1 0,-7 0,-11 0,-16 0</inkml:trace>
  <inkml:trace contextRef="#ctx0" brushRef="#br0" timeOffset="10101.289">1749 2445,'2'128,"1"-42,-4-1,-8 52,3-91,-11 37,14-71,0-1,-1 1,0-1,-1 0,0 0,-1 0,0 0,-1-1,-5 6,7-12,0 1,0-2,-1 1,1 0,-1-1,0 0,0 0,0-1,0 0,-1 0,1 0,-1-1,1 0,-1 0,0-1,-22 2,0-1,-23-3,39 2,3-1,0 1,0-2,0 1,1-1,-1-1,-7-2,-6-7</inkml:trace>
  <inkml:trace contextRef="#ctx0" brushRef="#br0" timeOffset="11401.304">2516 2373,'-29'1,"1"1,-1 2,1 0,0 2,0 1,1 1,0 2,0 0,1 2,-3 3,23-11,-1-1,2 2,-1-1,0 1,1 0,0 0,0 1,0-1,1 1,-1 0,2 0,-1 1,1-1,0 1,0 0,0 0,1 0,0 0,1 0,0 0,0 0,0 1,1-1,0 0,0 1,1-1,0 0,0 0,1 1,0-1,0 0,1-1,-1 1,2 0,-1-1,1 1,0-1,0 0,0 0,1-1,1 1,11 10,1-1,0-1,1 0,1-1,0-2,2 1,41 17,24 7,-38-17,-1 2,-1 2,1 2,-45-22,1-1,-1 1,1 0,-1 0,0 0,0 0,0 0,0 1,-1-1,0 1,1 0,-1 0,-1 0,1 0,0 0,-1 0,0 0,0 1,0 2,0-4,-1 0,0 0,0 0,-1 1,1-1,0 0,-1 0,0 0,0 0,0 0,0 0,0 0,-1 0,1-1,-1 1,0 0,0-1,0 1,0-1,0 0,0 0,-1 0,1 0,-1 0,1 0,-1 0,0-1,-19 8,0-1,0 0,-1-2,0-1,0-1,0-1,-9 0,-10 2,-189 18,169-20</inkml:trace>
  <inkml:trace contextRef="#ctx0" brushRef="#br0" timeOffset="12800.134">1893 2325,'0'0</inkml:trace>
  <inkml:trace contextRef="#ctx0" brushRef="#br0" timeOffset="13633.268">1725 2325,'4'0,"6"0,9 0,5 0,3 0,1 0,-1 0,-4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6F26B-2BE8-124E-8E80-33AA8E637CFD}" type="datetimeFigureOut">
              <a:rPr lang="en-US" smtClean="0"/>
              <a:t>2020/7/8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4B820-A5EF-474B-B8FF-45D174E5A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3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to choose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E357AC-BF6F-4E4E-BC4F-348C0AA797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56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同一站点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根域名 的页面会在同一个渲染进程中加载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提交文档 是通知渲染进程去拿数据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确认文档提交之后 会更新浏览器界面状态：安全状态，地址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，前进后退的历史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138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5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8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JS is executed by V8 engine.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757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StyleSheets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转换为可以理解的结构，将结构中的属性值标准化，计算每个节点的具体形式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样式来源主要有三种：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引用的外部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style&gt;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标记内的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元素的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属性内嵌的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126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布局树生成后会有一个布局计算的过程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8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变换、页面滚动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渲染引擎还需要为特定的节点生成专用的图层，并生成一棵对应的图层树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LayerTree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并不是布局树的每个节点都包含一个图层，如果一个节点没有对应的层，那么这个节点就从属于父节点的图层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06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在完成图层树的构建之后，渲染引擎会对图层树中的每个图层进行绘制，那么接下来我们看看渲染引擎是怎么实现图层绘制的？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生成绘制指令和绘制顺序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图块 位图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17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Yarn </a:t>
            </a:r>
            <a:r>
              <a:rPr lang="zh-CN" altLang="en-US" dirty="0"/>
              <a:t>速度更快，更简洁的输出，更好的语义，多注册来源的统一性</a:t>
            </a:r>
            <a:endParaRPr lang="en-US" altLang="zh-CN" dirty="0"/>
          </a:p>
          <a:p>
            <a:endParaRPr lang="en-US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E357AC-BF6F-4E4E-BC4F-348C0AA797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3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to choose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E357AC-BF6F-4E4E-BC4F-348C0AA797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7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69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05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</a:t>
            </a:r>
            <a:r>
              <a:rPr lang="zh-CN" altLang="en-US" dirty="0"/>
              <a:t>和 </a:t>
            </a:r>
            <a:r>
              <a:rPr lang="en-US" altLang="zh-CN" dirty="0"/>
              <a:t>React</a:t>
            </a:r>
            <a:r>
              <a:rPr lang="zh-CN" altLang="en-US" dirty="0"/>
              <a:t>区别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5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Elm =&gt;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stays clean</a:t>
            </a:r>
          </a:p>
          <a:p>
            <a:r>
              <a:rPr lang="en-US" altLang="zh-CN" dirty="0"/>
              <a:t>Typescript =&gt;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intuitive and type safe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 =&gt;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Interoperable with Java</a:t>
            </a:r>
          </a:p>
          <a:p>
            <a:r>
              <a:rPr lang="en-US" altLang="zh-CN" dirty="0"/>
              <a:t>Scala =&gt;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typing,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=&gt; twice speed of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56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77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为什么有字节码 不是直接机器代码 </a:t>
            </a:r>
            <a:r>
              <a:rPr lang="en-US" altLang="zh-CN" dirty="0"/>
              <a:t>=&gt; </a:t>
            </a:r>
            <a:r>
              <a:rPr lang="zh-CN" altLang="en-US" dirty="0"/>
              <a:t>手机内存有限</a:t>
            </a:r>
            <a:endParaRPr lang="en-US" altLang="zh-CN" dirty="0"/>
          </a:p>
          <a:p>
            <a:r>
              <a:rPr lang="zh-CN" altLang="en-US" dirty="0"/>
              <a:t>机器码逐行解释为机器码</a:t>
            </a:r>
            <a:endParaRPr lang="en-US" altLang="zh-CN" dirty="0"/>
          </a:p>
          <a:p>
            <a:r>
              <a:rPr lang="zh-CN" altLang="en-US" dirty="0"/>
              <a:t>对于字节码中 存在热点代码 会直接转换成机器码 （</a:t>
            </a:r>
            <a:r>
              <a:rPr lang="en-US" altLang="zh-CN" dirty="0"/>
              <a:t>JIT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一个是 速度  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WSAM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本身的规范 是更符合硬件规范逻辑的 字节码格式  所以 天生的执行效率 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高很多  然后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 也支持内置支持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WSAM (edited) 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一个就是 兼容性 就是 现有的 很多 已经实现的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  直接转换一下 就能变成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WSAM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一种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的运行环境，能够使得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脱离浏览器运行。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017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浏览器进程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。主要负责界面显示、用户交互、子进程管理，同时提供存储等功能。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渲染进程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。核心任务是将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转换为用户可以与之交互的网页，排版引擎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Blink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都是运行在该进程中，默认情况下，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会为每个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标签创建一个渲染进程。出于安全考虑，渲染进程都是运行在沙箱模式下。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网页、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界面的绘制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网络进程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。主要负责页面的网络资源加载，之前是作为一个模块运行在浏览器进程里面的，直至最近才独立出来，成为一个单独的进程。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96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Tech Title -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0"/>
            <a:ext cx="60579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0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502400"/>
            <a:ext cx="4572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8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11277600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2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 marL="895350" indent="-141288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tabLst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6324599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 marL="1039812" indent="-285750">
              <a:defRPr lang="en-US" sz="1600" b="0" kern="100" spc="3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84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541324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6324599" y="1709928"/>
            <a:ext cx="541324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1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34543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4" y="1965960"/>
            <a:ext cx="7370974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538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34543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4" y="1709928"/>
            <a:ext cx="7370974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965960"/>
            <a:ext cx="736102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8270448" y="1965960"/>
            <a:ext cx="34543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3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709928"/>
            <a:ext cx="736102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8270448" y="1709928"/>
            <a:ext cx="34543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3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8270447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44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3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8270447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7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247649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3390900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6324598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258296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86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10800000">
            <a:off x="0" y="-13249"/>
            <a:ext cx="7544897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4897" h="6871733">
                <a:moveTo>
                  <a:pt x="1052810" y="0"/>
                </a:moveTo>
                <a:cubicBezTo>
                  <a:pt x="1060447" y="2648"/>
                  <a:pt x="4756493" y="5863"/>
                  <a:pt x="7300868" y="3682"/>
                </a:cubicBezTo>
                <a:lnTo>
                  <a:pt x="7544897" y="3443"/>
                </a:lnTo>
                <a:lnTo>
                  <a:pt x="7544897" y="6871733"/>
                </a:lnTo>
                <a:lnTo>
                  <a:pt x="7305122" y="6871365"/>
                </a:lnTo>
                <a:lnTo>
                  <a:pt x="1039558" y="6864627"/>
                </a:lnTo>
                <a:cubicBezTo>
                  <a:pt x="484661" y="5975408"/>
                  <a:pt x="-1369" y="4909962"/>
                  <a:pt x="2" y="3375647"/>
                </a:cubicBezTo>
                <a:cubicBezTo>
                  <a:pt x="1373" y="1841332"/>
                  <a:pt x="587398" y="782302"/>
                  <a:pt x="10528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1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sp>
        <p:nvSpPr>
          <p:cNvPr id="21" name="TextBox 20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247649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3390900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6324598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258296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8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143058" y="1965960"/>
            <a:ext cx="6591744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21"/>
          <p:cNvSpPr>
            <a:spLocks noGrp="1"/>
          </p:cNvSpPr>
          <p:nvPr>
            <p:ph type="title"/>
          </p:nvPr>
        </p:nvSpPr>
        <p:spPr>
          <a:xfrm>
            <a:off x="5143059" y="411480"/>
            <a:ext cx="6584648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143057" y="1271016"/>
            <a:ext cx="6591745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4767575" cy="6858000"/>
          </a:xfrm>
          <a:custGeom>
            <a:avLst/>
            <a:gdLst>
              <a:gd name="connsiteX0" fmla="*/ 0 w 4767575"/>
              <a:gd name="connsiteY0" fmla="*/ 0 h 6858000"/>
              <a:gd name="connsiteX1" fmla="*/ 4767575 w 4767575"/>
              <a:gd name="connsiteY1" fmla="*/ 0 h 6858000"/>
              <a:gd name="connsiteX2" fmla="*/ 4651359 w 4767575"/>
              <a:gd name="connsiteY2" fmla="*/ 226908 h 6858000"/>
              <a:gd name="connsiteX3" fmla="*/ 3923030 w 4767575"/>
              <a:gd name="connsiteY3" fmla="*/ 3429000 h 6858000"/>
              <a:gd name="connsiteX4" fmla="*/ 4651359 w 4767575"/>
              <a:gd name="connsiteY4" fmla="*/ 6631092 h 6858000"/>
              <a:gd name="connsiteX5" fmla="*/ 4767575 w 4767575"/>
              <a:gd name="connsiteY5" fmla="*/ 6858000 h 6858000"/>
              <a:gd name="connsiteX6" fmla="*/ 0 w 476757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7575" h="6858000">
                <a:moveTo>
                  <a:pt x="0" y="0"/>
                </a:moveTo>
                <a:lnTo>
                  <a:pt x="4767575" y="0"/>
                </a:lnTo>
                <a:lnTo>
                  <a:pt x="4651359" y="226908"/>
                </a:lnTo>
                <a:cubicBezTo>
                  <a:pt x="4184601" y="1195589"/>
                  <a:pt x="3923030" y="2281748"/>
                  <a:pt x="3923030" y="3429000"/>
                </a:cubicBezTo>
                <a:cubicBezTo>
                  <a:pt x="3923030" y="4576252"/>
                  <a:pt x="4184601" y="5662411"/>
                  <a:pt x="4651359" y="6631092"/>
                </a:cubicBezTo>
                <a:lnTo>
                  <a:pt x="47675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791200" cy="4306824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1" y="411480"/>
            <a:ext cx="57911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5791201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248400" y="1203960"/>
            <a:ext cx="5943600" cy="5654040"/>
          </a:xfrm>
          <a:custGeom>
            <a:avLst/>
            <a:gdLst>
              <a:gd name="connsiteX0" fmla="*/ 3627120 w 5943600"/>
              <a:gd name="connsiteY0" fmla="*/ 0 h 5654040"/>
              <a:gd name="connsiteX1" fmla="*/ 5934305 w 5943600"/>
              <a:gd name="connsiteY1" fmla="*/ 828258 h 5654040"/>
              <a:gd name="connsiteX2" fmla="*/ 5943600 w 5943600"/>
              <a:gd name="connsiteY2" fmla="*/ 836706 h 5654040"/>
              <a:gd name="connsiteX3" fmla="*/ 5943600 w 5943600"/>
              <a:gd name="connsiteY3" fmla="*/ 5654040 h 5654040"/>
              <a:gd name="connsiteX4" fmla="*/ 618825 w 5943600"/>
              <a:gd name="connsiteY4" fmla="*/ 5654040 h 5654040"/>
              <a:gd name="connsiteX5" fmla="*/ 437774 w 5943600"/>
              <a:gd name="connsiteY5" fmla="*/ 5356021 h 5654040"/>
              <a:gd name="connsiteX6" fmla="*/ 0 w 5943600"/>
              <a:gd name="connsiteY6" fmla="*/ 3627120 h 5654040"/>
              <a:gd name="connsiteX7" fmla="*/ 3627120 w 5943600"/>
              <a:gd name="connsiteY7" fmla="*/ 0 h 565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3600" h="5654040">
                <a:moveTo>
                  <a:pt x="3627120" y="0"/>
                </a:moveTo>
                <a:cubicBezTo>
                  <a:pt x="4503521" y="0"/>
                  <a:pt x="5307325" y="310828"/>
                  <a:pt x="5934305" y="828258"/>
                </a:cubicBezTo>
                <a:lnTo>
                  <a:pt x="5943600" y="836706"/>
                </a:lnTo>
                <a:lnTo>
                  <a:pt x="5943600" y="5654040"/>
                </a:lnTo>
                <a:lnTo>
                  <a:pt x="618825" y="5654040"/>
                </a:lnTo>
                <a:lnTo>
                  <a:pt x="437774" y="5356021"/>
                </a:lnTo>
                <a:cubicBezTo>
                  <a:pt x="158586" y="4842083"/>
                  <a:pt x="0" y="4253121"/>
                  <a:pt x="0" y="3627120"/>
                </a:cubicBezTo>
                <a:cubicBezTo>
                  <a:pt x="0" y="1623917"/>
                  <a:pt x="1623917" y="0"/>
                  <a:pt x="362712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0" y="1242742"/>
            <a:ext cx="6248400" cy="5615258"/>
          </a:xfrm>
          <a:custGeom>
            <a:avLst/>
            <a:gdLst>
              <a:gd name="connsiteX0" fmla="*/ 2601642 w 6248400"/>
              <a:gd name="connsiteY0" fmla="*/ 0 h 5615258"/>
              <a:gd name="connsiteX1" fmla="*/ 6248400 w 6248400"/>
              <a:gd name="connsiteY1" fmla="*/ 3646758 h 5615258"/>
              <a:gd name="connsiteX2" fmla="*/ 5808256 w 6248400"/>
              <a:gd name="connsiteY2" fmla="*/ 5385020 h 5615258"/>
              <a:gd name="connsiteX3" fmla="*/ 5668383 w 6248400"/>
              <a:gd name="connsiteY3" fmla="*/ 5615258 h 5615258"/>
              <a:gd name="connsiteX4" fmla="*/ 0 w 6248400"/>
              <a:gd name="connsiteY4" fmla="*/ 5615258 h 5615258"/>
              <a:gd name="connsiteX5" fmla="*/ 0 w 6248400"/>
              <a:gd name="connsiteY5" fmla="*/ 1093412 h 5615258"/>
              <a:gd name="connsiteX6" fmla="*/ 22995 w 6248400"/>
              <a:gd name="connsiteY6" fmla="*/ 1068111 h 5615258"/>
              <a:gd name="connsiteX7" fmla="*/ 2601642 w 6248400"/>
              <a:gd name="connsiteY7" fmla="*/ 0 h 56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48400" h="5615258">
                <a:moveTo>
                  <a:pt x="2601642" y="0"/>
                </a:moveTo>
                <a:cubicBezTo>
                  <a:pt x="4615691" y="0"/>
                  <a:pt x="6248400" y="1632709"/>
                  <a:pt x="6248400" y="3646758"/>
                </a:cubicBezTo>
                <a:cubicBezTo>
                  <a:pt x="6248400" y="4276149"/>
                  <a:pt x="6088956" y="4868299"/>
                  <a:pt x="5808256" y="5385020"/>
                </a:cubicBezTo>
                <a:lnTo>
                  <a:pt x="5668383" y="5615258"/>
                </a:lnTo>
                <a:lnTo>
                  <a:pt x="0" y="5615258"/>
                </a:lnTo>
                <a:lnTo>
                  <a:pt x="0" y="1093412"/>
                </a:lnTo>
                <a:lnTo>
                  <a:pt x="22995" y="1068111"/>
                </a:lnTo>
                <a:cubicBezTo>
                  <a:pt x="682928" y="408178"/>
                  <a:pt x="1594618" y="0"/>
                  <a:pt x="26016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2504661"/>
            <a:ext cx="4572000" cy="3657600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1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1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0751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" y="613487"/>
            <a:ext cx="7148944" cy="6244513"/>
          </a:xfrm>
          <a:custGeom>
            <a:avLst/>
            <a:gdLst>
              <a:gd name="connsiteX0" fmla="*/ 0 w 7851286"/>
              <a:gd name="connsiteY0" fmla="*/ 0 h 6858000"/>
              <a:gd name="connsiteX1" fmla="*/ 1 w 7851286"/>
              <a:gd name="connsiteY1" fmla="*/ 0 h 6858000"/>
              <a:gd name="connsiteX2" fmla="*/ 7833487 w 7851286"/>
              <a:gd name="connsiteY2" fmla="*/ 6717930 h 6858000"/>
              <a:gd name="connsiteX3" fmla="*/ 7851286 w 7851286"/>
              <a:gd name="connsiteY3" fmla="*/ 6858000 h 6858000"/>
              <a:gd name="connsiteX4" fmla="*/ 0 w 7851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1286" h="6858000">
                <a:moveTo>
                  <a:pt x="0" y="0"/>
                </a:moveTo>
                <a:lnTo>
                  <a:pt x="1" y="0"/>
                </a:lnTo>
                <a:cubicBezTo>
                  <a:pt x="3966426" y="0"/>
                  <a:pt x="7252255" y="2913977"/>
                  <a:pt x="7833487" y="6717930"/>
                </a:cubicBezTo>
                <a:lnTo>
                  <a:pt x="78512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1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1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2451652"/>
            <a:ext cx="4114800" cy="3750365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9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1143000"/>
            <a:ext cx="4572000" cy="4572000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7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1320800" y="0"/>
            <a:ext cx="9550400" cy="6858000"/>
          </a:xfrm>
          <a:custGeom>
            <a:avLst/>
            <a:gdLst>
              <a:gd name="connsiteX0" fmla="*/ 1453610 w 9550400"/>
              <a:gd name="connsiteY0" fmla="*/ 0 h 6858000"/>
              <a:gd name="connsiteX1" fmla="*/ 8096791 w 9550400"/>
              <a:gd name="connsiteY1" fmla="*/ 0 h 6858000"/>
              <a:gd name="connsiteX2" fmla="*/ 8151776 w 9550400"/>
              <a:gd name="connsiteY2" fmla="*/ 52424 h 6858000"/>
              <a:gd name="connsiteX3" fmla="*/ 9550400 w 9550400"/>
              <a:gd name="connsiteY3" fmla="*/ 3429000 h 6858000"/>
              <a:gd name="connsiteX4" fmla="*/ 8151776 w 9550400"/>
              <a:gd name="connsiteY4" fmla="*/ 6805576 h 6858000"/>
              <a:gd name="connsiteX5" fmla="*/ 8096791 w 9550400"/>
              <a:gd name="connsiteY5" fmla="*/ 6858000 h 6858000"/>
              <a:gd name="connsiteX6" fmla="*/ 1453610 w 9550400"/>
              <a:gd name="connsiteY6" fmla="*/ 6858000 h 6858000"/>
              <a:gd name="connsiteX7" fmla="*/ 1398624 w 9550400"/>
              <a:gd name="connsiteY7" fmla="*/ 6805576 h 6858000"/>
              <a:gd name="connsiteX8" fmla="*/ 0 w 9550400"/>
              <a:gd name="connsiteY8" fmla="*/ 3429000 h 6858000"/>
              <a:gd name="connsiteX9" fmla="*/ 1398624 w 9550400"/>
              <a:gd name="connsiteY9" fmla="*/ 524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50400" h="6858000">
                <a:moveTo>
                  <a:pt x="1453610" y="0"/>
                </a:moveTo>
                <a:lnTo>
                  <a:pt x="8096791" y="0"/>
                </a:lnTo>
                <a:lnTo>
                  <a:pt x="8151776" y="52424"/>
                </a:lnTo>
                <a:cubicBezTo>
                  <a:pt x="9015917" y="916565"/>
                  <a:pt x="9550400" y="2110365"/>
                  <a:pt x="9550400" y="3429000"/>
                </a:cubicBezTo>
                <a:cubicBezTo>
                  <a:pt x="9550400" y="4747635"/>
                  <a:pt x="9015917" y="5941435"/>
                  <a:pt x="8151776" y="6805576"/>
                </a:cubicBezTo>
                <a:lnTo>
                  <a:pt x="8096791" y="6858000"/>
                </a:lnTo>
                <a:lnTo>
                  <a:pt x="1453610" y="6858000"/>
                </a:lnTo>
                <a:lnTo>
                  <a:pt x="1398624" y="6805576"/>
                </a:lnTo>
                <a:cubicBezTo>
                  <a:pt x="534483" y="5941435"/>
                  <a:pt x="0" y="4747635"/>
                  <a:pt x="0" y="3429000"/>
                </a:cubicBezTo>
                <a:cubicBezTo>
                  <a:pt x="0" y="2110365"/>
                  <a:pt x="534483" y="916565"/>
                  <a:pt x="1398624" y="5242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73965" y="914400"/>
            <a:ext cx="8044071" cy="50292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200"/>
              </a:spcAft>
              <a:buFont typeface="Tahoma" panose="020B0604030504040204" pitchFamily="34" charset="0"/>
              <a:buChar char="​"/>
              <a:defRPr sz="48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2400" b="0" spc="50" baseline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421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92871" y="1157288"/>
            <a:ext cx="5405437" cy="3473176"/>
          </a:xfrm>
        </p:spPr>
        <p:txBody>
          <a:bodyPr anchor="ctr">
            <a:normAutofit/>
          </a:bodyPr>
          <a:lstStyle>
            <a:lvl1pPr marL="0" indent="0">
              <a:lnSpc>
                <a:spcPct val="85000"/>
              </a:lnSpc>
              <a:defRPr sz="4800" b="1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2872" y="4786720"/>
            <a:ext cx="5405436" cy="332399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19008" y="1157288"/>
            <a:ext cx="4503738" cy="4503737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picture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11276005" y="6504258"/>
            <a:ext cx="624830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1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0" y="1709928"/>
            <a:ext cx="4873752" cy="4544568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4552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16100"/>
            <a:ext cx="5041900" cy="5041900"/>
          </a:xfrm>
          <a:custGeom>
            <a:avLst/>
            <a:gdLst>
              <a:gd name="connsiteX0" fmla="*/ 0 w 5041900"/>
              <a:gd name="connsiteY0" fmla="*/ 0 h 5041900"/>
              <a:gd name="connsiteX1" fmla="*/ 5041900 w 5041900"/>
              <a:gd name="connsiteY1" fmla="*/ 5041900 h 5041900"/>
              <a:gd name="connsiteX2" fmla="*/ 0 w 5041900"/>
              <a:gd name="connsiteY2" fmla="*/ 5041900 h 5041900"/>
              <a:gd name="connsiteX3" fmla="*/ 0 w 5041900"/>
              <a:gd name="connsiteY3" fmla="*/ 0 h 504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1900" h="5041900">
                <a:moveTo>
                  <a:pt x="0" y="0"/>
                </a:moveTo>
                <a:cubicBezTo>
                  <a:pt x="2784564" y="0"/>
                  <a:pt x="5041900" y="2257337"/>
                  <a:pt x="5041900" y="5041900"/>
                </a:cubicBezTo>
                <a:lnTo>
                  <a:pt x="0" y="50419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073193" y="1899140"/>
            <a:ext cx="2300287" cy="2300288"/>
          </a:xfrm>
          <a:prstGeom prst="ellipse">
            <a:avLst/>
          </a:prstGeom>
          <a:solidFill>
            <a:schemeClr val="bg1"/>
          </a:solidFill>
          <a:effectLst>
            <a:outerShdw blurRad="203200" dist="50800" dir="5400000" algn="ctr" rotWithShape="0">
              <a:srgbClr val="000000">
                <a:alpha val="15000"/>
              </a:srgbClr>
            </a:outerShdw>
          </a:effectLst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/>
              <a:t>Drag logo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8189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7118" y="3752737"/>
            <a:ext cx="6281482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77118" y="2041227"/>
            <a:ext cx="6281482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2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4873752" cy="4553712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4552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5753137" y="1899140"/>
            <a:ext cx="2300287" cy="2300288"/>
          </a:xfrm>
          <a:prstGeom prst="ellipse">
            <a:avLst/>
          </a:prstGeom>
          <a:solidFill>
            <a:schemeClr val="bg1"/>
          </a:solidFill>
          <a:effectLst>
            <a:outerShdw blurRad="203200" dist="50800" dir="5400000" algn="ctr" rotWithShape="0">
              <a:srgbClr val="000000">
                <a:alpha val="15000"/>
              </a:srgbClr>
            </a:outerShdw>
          </a:effectLst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/>
              <a:t>Drag logo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7137400" y="1803400"/>
            <a:ext cx="5054600" cy="5054600"/>
          </a:xfrm>
          <a:custGeom>
            <a:avLst/>
            <a:gdLst>
              <a:gd name="connsiteX0" fmla="*/ 5054600 w 5054600"/>
              <a:gd name="connsiteY0" fmla="*/ 0 h 5054600"/>
              <a:gd name="connsiteX1" fmla="*/ 5054600 w 5054600"/>
              <a:gd name="connsiteY1" fmla="*/ 5054600 h 5054600"/>
              <a:gd name="connsiteX2" fmla="*/ 0 w 5054600"/>
              <a:gd name="connsiteY2" fmla="*/ 5054600 h 5054600"/>
              <a:gd name="connsiteX3" fmla="*/ 5054600 w 5054600"/>
              <a:gd name="connsiteY3" fmla="*/ 0 h 505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4600" h="5054600">
                <a:moveTo>
                  <a:pt x="5054600" y="0"/>
                </a:moveTo>
                <a:lnTo>
                  <a:pt x="5054600" y="5054600"/>
                </a:lnTo>
                <a:lnTo>
                  <a:pt x="0" y="5054600"/>
                </a:lnTo>
                <a:cubicBezTo>
                  <a:pt x="0" y="2263022"/>
                  <a:pt x="2263022" y="0"/>
                  <a:pt x="50546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39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:9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5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:3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2085975" y="421481"/>
            <a:ext cx="8020050" cy="601503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>
            <a:grpSpLocks noChangeAspect="1"/>
          </p:cNvGrpSpPr>
          <p:nvPr userDrawn="1"/>
        </p:nvGrpSpPr>
        <p:grpSpPr bwMode="auto">
          <a:xfrm>
            <a:off x="4217340" y="2718924"/>
            <a:ext cx="3809572" cy="1420152"/>
            <a:chOff x="2429" y="1634"/>
            <a:chExt cx="2822" cy="1052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429" y="1634"/>
              <a:ext cx="2822" cy="1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013" y="1634"/>
              <a:ext cx="199" cy="196"/>
            </a:xfrm>
            <a:custGeom>
              <a:avLst/>
              <a:gdLst>
                <a:gd name="T0" fmla="*/ 98 w 199"/>
                <a:gd name="T1" fmla="*/ 196 h 196"/>
                <a:gd name="T2" fmla="*/ 98 w 199"/>
                <a:gd name="T3" fmla="*/ 196 h 196"/>
                <a:gd name="T4" fmla="*/ 118 w 199"/>
                <a:gd name="T5" fmla="*/ 194 h 196"/>
                <a:gd name="T6" fmla="*/ 139 w 199"/>
                <a:gd name="T7" fmla="*/ 188 h 196"/>
                <a:gd name="T8" fmla="*/ 155 w 199"/>
                <a:gd name="T9" fmla="*/ 180 h 196"/>
                <a:gd name="T10" fmla="*/ 169 w 199"/>
                <a:gd name="T11" fmla="*/ 168 h 196"/>
                <a:gd name="T12" fmla="*/ 181 w 199"/>
                <a:gd name="T13" fmla="*/ 152 h 196"/>
                <a:gd name="T14" fmla="*/ 191 w 199"/>
                <a:gd name="T15" fmla="*/ 136 h 196"/>
                <a:gd name="T16" fmla="*/ 197 w 199"/>
                <a:gd name="T17" fmla="*/ 118 h 196"/>
                <a:gd name="T18" fmla="*/ 199 w 199"/>
                <a:gd name="T19" fmla="*/ 98 h 196"/>
                <a:gd name="T20" fmla="*/ 199 w 199"/>
                <a:gd name="T21" fmla="*/ 98 h 196"/>
                <a:gd name="T22" fmla="*/ 197 w 199"/>
                <a:gd name="T23" fmla="*/ 78 h 196"/>
                <a:gd name="T24" fmla="*/ 191 w 199"/>
                <a:gd name="T25" fmla="*/ 60 h 196"/>
                <a:gd name="T26" fmla="*/ 181 w 199"/>
                <a:gd name="T27" fmla="*/ 42 h 196"/>
                <a:gd name="T28" fmla="*/ 169 w 199"/>
                <a:gd name="T29" fmla="*/ 28 h 196"/>
                <a:gd name="T30" fmla="*/ 155 w 199"/>
                <a:gd name="T31" fmla="*/ 16 h 196"/>
                <a:gd name="T32" fmla="*/ 139 w 199"/>
                <a:gd name="T33" fmla="*/ 6 h 196"/>
                <a:gd name="T34" fmla="*/ 118 w 199"/>
                <a:gd name="T35" fmla="*/ 2 h 196"/>
                <a:gd name="T36" fmla="*/ 98 w 199"/>
                <a:gd name="T37" fmla="*/ 0 h 196"/>
                <a:gd name="T38" fmla="*/ 98 w 199"/>
                <a:gd name="T39" fmla="*/ 0 h 196"/>
                <a:gd name="T40" fmla="*/ 78 w 199"/>
                <a:gd name="T41" fmla="*/ 2 h 196"/>
                <a:gd name="T42" fmla="*/ 60 w 199"/>
                <a:gd name="T43" fmla="*/ 6 h 196"/>
                <a:gd name="T44" fmla="*/ 44 w 199"/>
                <a:gd name="T45" fmla="*/ 16 h 196"/>
                <a:gd name="T46" fmla="*/ 30 w 199"/>
                <a:gd name="T47" fmla="*/ 28 h 196"/>
                <a:gd name="T48" fmla="*/ 18 w 199"/>
                <a:gd name="T49" fmla="*/ 42 h 196"/>
                <a:gd name="T50" fmla="*/ 8 w 199"/>
                <a:gd name="T51" fmla="*/ 60 h 196"/>
                <a:gd name="T52" fmla="*/ 2 w 199"/>
                <a:gd name="T53" fmla="*/ 78 h 196"/>
                <a:gd name="T54" fmla="*/ 0 w 199"/>
                <a:gd name="T55" fmla="*/ 98 h 196"/>
                <a:gd name="T56" fmla="*/ 0 w 199"/>
                <a:gd name="T57" fmla="*/ 98 h 196"/>
                <a:gd name="T58" fmla="*/ 2 w 199"/>
                <a:gd name="T59" fmla="*/ 118 h 196"/>
                <a:gd name="T60" fmla="*/ 8 w 199"/>
                <a:gd name="T61" fmla="*/ 136 h 196"/>
                <a:gd name="T62" fmla="*/ 18 w 199"/>
                <a:gd name="T63" fmla="*/ 152 h 196"/>
                <a:gd name="T64" fmla="*/ 30 w 199"/>
                <a:gd name="T65" fmla="*/ 168 h 196"/>
                <a:gd name="T66" fmla="*/ 44 w 199"/>
                <a:gd name="T67" fmla="*/ 180 h 196"/>
                <a:gd name="T68" fmla="*/ 60 w 199"/>
                <a:gd name="T69" fmla="*/ 188 h 196"/>
                <a:gd name="T70" fmla="*/ 78 w 199"/>
                <a:gd name="T71" fmla="*/ 194 h 196"/>
                <a:gd name="T72" fmla="*/ 98 w 199"/>
                <a:gd name="T73" fmla="*/ 196 h 196"/>
                <a:gd name="T74" fmla="*/ 98 w 199"/>
                <a:gd name="T7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196">
                  <a:moveTo>
                    <a:pt x="98" y="196"/>
                  </a:moveTo>
                  <a:lnTo>
                    <a:pt x="98" y="196"/>
                  </a:lnTo>
                  <a:lnTo>
                    <a:pt x="118" y="194"/>
                  </a:lnTo>
                  <a:lnTo>
                    <a:pt x="139" y="188"/>
                  </a:lnTo>
                  <a:lnTo>
                    <a:pt x="155" y="180"/>
                  </a:lnTo>
                  <a:lnTo>
                    <a:pt x="169" y="168"/>
                  </a:lnTo>
                  <a:lnTo>
                    <a:pt x="181" y="152"/>
                  </a:lnTo>
                  <a:lnTo>
                    <a:pt x="191" y="136"/>
                  </a:lnTo>
                  <a:lnTo>
                    <a:pt x="197" y="118"/>
                  </a:lnTo>
                  <a:lnTo>
                    <a:pt x="199" y="98"/>
                  </a:lnTo>
                  <a:lnTo>
                    <a:pt x="199" y="98"/>
                  </a:lnTo>
                  <a:lnTo>
                    <a:pt x="197" y="78"/>
                  </a:lnTo>
                  <a:lnTo>
                    <a:pt x="191" y="60"/>
                  </a:lnTo>
                  <a:lnTo>
                    <a:pt x="181" y="42"/>
                  </a:lnTo>
                  <a:lnTo>
                    <a:pt x="169" y="28"/>
                  </a:lnTo>
                  <a:lnTo>
                    <a:pt x="155" y="16"/>
                  </a:lnTo>
                  <a:lnTo>
                    <a:pt x="139" y="6"/>
                  </a:lnTo>
                  <a:lnTo>
                    <a:pt x="118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8" y="2"/>
                  </a:lnTo>
                  <a:lnTo>
                    <a:pt x="60" y="6"/>
                  </a:lnTo>
                  <a:lnTo>
                    <a:pt x="44" y="16"/>
                  </a:lnTo>
                  <a:lnTo>
                    <a:pt x="30" y="28"/>
                  </a:lnTo>
                  <a:lnTo>
                    <a:pt x="18" y="42"/>
                  </a:lnTo>
                  <a:lnTo>
                    <a:pt x="8" y="60"/>
                  </a:lnTo>
                  <a:lnTo>
                    <a:pt x="2" y="7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118"/>
                  </a:lnTo>
                  <a:lnTo>
                    <a:pt x="8" y="136"/>
                  </a:lnTo>
                  <a:lnTo>
                    <a:pt x="18" y="152"/>
                  </a:lnTo>
                  <a:lnTo>
                    <a:pt x="30" y="168"/>
                  </a:lnTo>
                  <a:lnTo>
                    <a:pt x="44" y="180"/>
                  </a:lnTo>
                  <a:lnTo>
                    <a:pt x="60" y="188"/>
                  </a:lnTo>
                  <a:lnTo>
                    <a:pt x="78" y="194"/>
                  </a:lnTo>
                  <a:lnTo>
                    <a:pt x="98" y="196"/>
                  </a:lnTo>
                  <a:lnTo>
                    <a:pt x="98" y="1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3033" y="1872"/>
              <a:ext cx="159" cy="5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4296" y="2488"/>
              <a:ext cx="196" cy="198"/>
            </a:xfrm>
            <a:custGeom>
              <a:avLst/>
              <a:gdLst>
                <a:gd name="T0" fmla="*/ 98 w 196"/>
                <a:gd name="T1" fmla="*/ 0 h 198"/>
                <a:gd name="T2" fmla="*/ 98 w 196"/>
                <a:gd name="T3" fmla="*/ 0 h 198"/>
                <a:gd name="T4" fmla="*/ 78 w 196"/>
                <a:gd name="T5" fmla="*/ 2 h 198"/>
                <a:gd name="T6" fmla="*/ 60 w 196"/>
                <a:gd name="T7" fmla="*/ 8 h 198"/>
                <a:gd name="T8" fmla="*/ 44 w 196"/>
                <a:gd name="T9" fmla="*/ 18 h 198"/>
                <a:gd name="T10" fmla="*/ 28 w 196"/>
                <a:gd name="T11" fmla="*/ 30 h 198"/>
                <a:gd name="T12" fmla="*/ 16 w 196"/>
                <a:gd name="T13" fmla="*/ 44 h 198"/>
                <a:gd name="T14" fmla="*/ 8 w 196"/>
                <a:gd name="T15" fmla="*/ 60 h 198"/>
                <a:gd name="T16" fmla="*/ 2 w 196"/>
                <a:gd name="T17" fmla="*/ 80 h 198"/>
                <a:gd name="T18" fmla="*/ 0 w 196"/>
                <a:gd name="T19" fmla="*/ 100 h 198"/>
                <a:gd name="T20" fmla="*/ 0 w 196"/>
                <a:gd name="T21" fmla="*/ 100 h 198"/>
                <a:gd name="T22" fmla="*/ 2 w 196"/>
                <a:gd name="T23" fmla="*/ 120 h 198"/>
                <a:gd name="T24" fmla="*/ 8 w 196"/>
                <a:gd name="T25" fmla="*/ 138 h 198"/>
                <a:gd name="T26" fmla="*/ 16 w 196"/>
                <a:gd name="T27" fmla="*/ 154 h 198"/>
                <a:gd name="T28" fmla="*/ 28 w 196"/>
                <a:gd name="T29" fmla="*/ 168 h 198"/>
                <a:gd name="T30" fmla="*/ 44 w 196"/>
                <a:gd name="T31" fmla="*/ 180 h 198"/>
                <a:gd name="T32" fmla="*/ 60 w 196"/>
                <a:gd name="T33" fmla="*/ 190 h 198"/>
                <a:gd name="T34" fmla="*/ 78 w 196"/>
                <a:gd name="T35" fmla="*/ 196 h 198"/>
                <a:gd name="T36" fmla="*/ 98 w 196"/>
                <a:gd name="T37" fmla="*/ 198 h 198"/>
                <a:gd name="T38" fmla="*/ 98 w 196"/>
                <a:gd name="T39" fmla="*/ 198 h 198"/>
                <a:gd name="T40" fmla="*/ 118 w 196"/>
                <a:gd name="T41" fmla="*/ 196 h 198"/>
                <a:gd name="T42" fmla="*/ 136 w 196"/>
                <a:gd name="T43" fmla="*/ 190 h 198"/>
                <a:gd name="T44" fmla="*/ 154 w 196"/>
                <a:gd name="T45" fmla="*/ 180 h 198"/>
                <a:gd name="T46" fmla="*/ 168 w 196"/>
                <a:gd name="T47" fmla="*/ 168 h 198"/>
                <a:gd name="T48" fmla="*/ 180 w 196"/>
                <a:gd name="T49" fmla="*/ 154 h 198"/>
                <a:gd name="T50" fmla="*/ 190 w 196"/>
                <a:gd name="T51" fmla="*/ 138 h 198"/>
                <a:gd name="T52" fmla="*/ 194 w 196"/>
                <a:gd name="T53" fmla="*/ 120 h 198"/>
                <a:gd name="T54" fmla="*/ 196 w 196"/>
                <a:gd name="T55" fmla="*/ 100 h 198"/>
                <a:gd name="T56" fmla="*/ 196 w 196"/>
                <a:gd name="T57" fmla="*/ 100 h 198"/>
                <a:gd name="T58" fmla="*/ 194 w 196"/>
                <a:gd name="T59" fmla="*/ 80 h 198"/>
                <a:gd name="T60" fmla="*/ 190 w 196"/>
                <a:gd name="T61" fmla="*/ 60 h 198"/>
                <a:gd name="T62" fmla="*/ 180 w 196"/>
                <a:gd name="T63" fmla="*/ 44 h 198"/>
                <a:gd name="T64" fmla="*/ 168 w 196"/>
                <a:gd name="T65" fmla="*/ 30 h 198"/>
                <a:gd name="T66" fmla="*/ 154 w 196"/>
                <a:gd name="T67" fmla="*/ 18 h 198"/>
                <a:gd name="T68" fmla="*/ 136 w 196"/>
                <a:gd name="T69" fmla="*/ 8 h 198"/>
                <a:gd name="T70" fmla="*/ 118 w 196"/>
                <a:gd name="T71" fmla="*/ 2 h 198"/>
                <a:gd name="T72" fmla="*/ 98 w 196"/>
                <a:gd name="T73" fmla="*/ 0 h 198"/>
                <a:gd name="T74" fmla="*/ 98 w 196"/>
                <a:gd name="T7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198">
                  <a:moveTo>
                    <a:pt x="98" y="0"/>
                  </a:moveTo>
                  <a:lnTo>
                    <a:pt x="98" y="0"/>
                  </a:lnTo>
                  <a:lnTo>
                    <a:pt x="78" y="2"/>
                  </a:lnTo>
                  <a:lnTo>
                    <a:pt x="60" y="8"/>
                  </a:lnTo>
                  <a:lnTo>
                    <a:pt x="44" y="18"/>
                  </a:lnTo>
                  <a:lnTo>
                    <a:pt x="28" y="30"/>
                  </a:lnTo>
                  <a:lnTo>
                    <a:pt x="16" y="44"/>
                  </a:lnTo>
                  <a:lnTo>
                    <a:pt x="8" y="60"/>
                  </a:lnTo>
                  <a:lnTo>
                    <a:pt x="2" y="8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120"/>
                  </a:lnTo>
                  <a:lnTo>
                    <a:pt x="8" y="138"/>
                  </a:lnTo>
                  <a:lnTo>
                    <a:pt x="16" y="154"/>
                  </a:lnTo>
                  <a:lnTo>
                    <a:pt x="28" y="168"/>
                  </a:lnTo>
                  <a:lnTo>
                    <a:pt x="44" y="180"/>
                  </a:lnTo>
                  <a:lnTo>
                    <a:pt x="60" y="190"/>
                  </a:lnTo>
                  <a:lnTo>
                    <a:pt x="78" y="196"/>
                  </a:lnTo>
                  <a:lnTo>
                    <a:pt x="98" y="198"/>
                  </a:lnTo>
                  <a:lnTo>
                    <a:pt x="98" y="198"/>
                  </a:lnTo>
                  <a:lnTo>
                    <a:pt x="118" y="196"/>
                  </a:lnTo>
                  <a:lnTo>
                    <a:pt x="136" y="190"/>
                  </a:lnTo>
                  <a:lnTo>
                    <a:pt x="154" y="180"/>
                  </a:lnTo>
                  <a:lnTo>
                    <a:pt x="168" y="168"/>
                  </a:lnTo>
                  <a:lnTo>
                    <a:pt x="180" y="154"/>
                  </a:lnTo>
                  <a:lnTo>
                    <a:pt x="190" y="138"/>
                  </a:lnTo>
                  <a:lnTo>
                    <a:pt x="194" y="120"/>
                  </a:lnTo>
                  <a:lnTo>
                    <a:pt x="196" y="100"/>
                  </a:lnTo>
                  <a:lnTo>
                    <a:pt x="196" y="100"/>
                  </a:lnTo>
                  <a:lnTo>
                    <a:pt x="194" y="80"/>
                  </a:lnTo>
                  <a:lnTo>
                    <a:pt x="190" y="60"/>
                  </a:lnTo>
                  <a:lnTo>
                    <a:pt x="180" y="44"/>
                  </a:lnTo>
                  <a:lnTo>
                    <a:pt x="168" y="30"/>
                  </a:lnTo>
                  <a:lnTo>
                    <a:pt x="154" y="18"/>
                  </a:lnTo>
                  <a:lnTo>
                    <a:pt x="136" y="8"/>
                  </a:lnTo>
                  <a:lnTo>
                    <a:pt x="118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4314" y="1872"/>
              <a:ext cx="160" cy="5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2429" y="1860"/>
              <a:ext cx="532" cy="600"/>
            </a:xfrm>
            <a:custGeom>
              <a:avLst/>
              <a:gdLst>
                <a:gd name="T0" fmla="*/ 438 w 532"/>
                <a:gd name="T1" fmla="*/ 383 h 600"/>
                <a:gd name="T2" fmla="*/ 424 w 532"/>
                <a:gd name="T3" fmla="*/ 397 h 600"/>
                <a:gd name="T4" fmla="*/ 396 w 532"/>
                <a:gd name="T5" fmla="*/ 423 h 600"/>
                <a:gd name="T6" fmla="*/ 380 w 532"/>
                <a:gd name="T7" fmla="*/ 431 h 600"/>
                <a:gd name="T8" fmla="*/ 344 w 532"/>
                <a:gd name="T9" fmla="*/ 441 h 600"/>
                <a:gd name="T10" fmla="*/ 310 w 532"/>
                <a:gd name="T11" fmla="*/ 445 h 600"/>
                <a:gd name="T12" fmla="*/ 294 w 532"/>
                <a:gd name="T13" fmla="*/ 445 h 600"/>
                <a:gd name="T14" fmla="*/ 264 w 532"/>
                <a:gd name="T15" fmla="*/ 441 h 600"/>
                <a:gd name="T16" fmla="*/ 238 w 532"/>
                <a:gd name="T17" fmla="*/ 431 h 600"/>
                <a:gd name="T18" fmla="*/ 216 w 532"/>
                <a:gd name="T19" fmla="*/ 415 h 600"/>
                <a:gd name="T20" fmla="*/ 204 w 532"/>
                <a:gd name="T21" fmla="*/ 405 h 600"/>
                <a:gd name="T22" fmla="*/ 186 w 532"/>
                <a:gd name="T23" fmla="*/ 385 h 600"/>
                <a:gd name="T24" fmla="*/ 174 w 532"/>
                <a:gd name="T25" fmla="*/ 361 h 600"/>
                <a:gd name="T26" fmla="*/ 166 w 532"/>
                <a:gd name="T27" fmla="*/ 333 h 600"/>
                <a:gd name="T28" fmla="*/ 164 w 532"/>
                <a:gd name="T29" fmla="*/ 303 h 600"/>
                <a:gd name="T30" fmla="*/ 164 w 532"/>
                <a:gd name="T31" fmla="*/ 287 h 600"/>
                <a:gd name="T32" fmla="*/ 170 w 532"/>
                <a:gd name="T33" fmla="*/ 257 h 600"/>
                <a:gd name="T34" fmla="*/ 180 w 532"/>
                <a:gd name="T35" fmla="*/ 229 h 600"/>
                <a:gd name="T36" fmla="*/ 194 w 532"/>
                <a:gd name="T37" fmla="*/ 205 h 600"/>
                <a:gd name="T38" fmla="*/ 204 w 532"/>
                <a:gd name="T39" fmla="*/ 195 h 600"/>
                <a:gd name="T40" fmla="*/ 226 w 532"/>
                <a:gd name="T41" fmla="*/ 177 h 600"/>
                <a:gd name="T42" fmla="*/ 250 w 532"/>
                <a:gd name="T43" fmla="*/ 165 h 600"/>
                <a:gd name="T44" fmla="*/ 278 w 532"/>
                <a:gd name="T45" fmla="*/ 157 h 600"/>
                <a:gd name="T46" fmla="*/ 310 w 532"/>
                <a:gd name="T47" fmla="*/ 155 h 600"/>
                <a:gd name="T48" fmla="*/ 328 w 532"/>
                <a:gd name="T49" fmla="*/ 155 h 600"/>
                <a:gd name="T50" fmla="*/ 362 w 532"/>
                <a:gd name="T51" fmla="*/ 163 h 600"/>
                <a:gd name="T52" fmla="*/ 380 w 532"/>
                <a:gd name="T53" fmla="*/ 169 h 600"/>
                <a:gd name="T54" fmla="*/ 412 w 532"/>
                <a:gd name="T55" fmla="*/ 189 h 600"/>
                <a:gd name="T56" fmla="*/ 438 w 532"/>
                <a:gd name="T57" fmla="*/ 217 h 600"/>
                <a:gd name="T58" fmla="*/ 530 w 532"/>
                <a:gd name="T59" fmla="*/ 93 h 600"/>
                <a:gd name="T60" fmla="*/ 526 w 532"/>
                <a:gd name="T61" fmla="*/ 89 h 600"/>
                <a:gd name="T62" fmla="*/ 492 w 532"/>
                <a:gd name="T63" fmla="*/ 61 h 600"/>
                <a:gd name="T64" fmla="*/ 456 w 532"/>
                <a:gd name="T65" fmla="*/ 37 h 600"/>
                <a:gd name="T66" fmla="*/ 418 w 532"/>
                <a:gd name="T67" fmla="*/ 22 h 600"/>
                <a:gd name="T68" fmla="*/ 380 w 532"/>
                <a:gd name="T69" fmla="*/ 10 h 600"/>
                <a:gd name="T70" fmla="*/ 360 w 532"/>
                <a:gd name="T71" fmla="*/ 6 h 600"/>
                <a:gd name="T72" fmla="*/ 294 w 532"/>
                <a:gd name="T73" fmla="*/ 0 h 600"/>
                <a:gd name="T74" fmla="*/ 262 w 532"/>
                <a:gd name="T75" fmla="*/ 2 h 600"/>
                <a:gd name="T76" fmla="*/ 204 w 532"/>
                <a:gd name="T77" fmla="*/ 12 h 600"/>
                <a:gd name="T78" fmla="*/ 152 w 532"/>
                <a:gd name="T79" fmla="*/ 34 h 600"/>
                <a:gd name="T80" fmla="*/ 104 w 532"/>
                <a:gd name="T81" fmla="*/ 65 h 600"/>
                <a:gd name="T82" fmla="*/ 84 w 532"/>
                <a:gd name="T83" fmla="*/ 85 h 600"/>
                <a:gd name="T84" fmla="*/ 46 w 532"/>
                <a:gd name="T85" fmla="*/ 131 h 600"/>
                <a:gd name="T86" fmla="*/ 20 w 532"/>
                <a:gd name="T87" fmla="*/ 183 h 600"/>
                <a:gd name="T88" fmla="*/ 4 w 532"/>
                <a:gd name="T89" fmla="*/ 239 h 600"/>
                <a:gd name="T90" fmla="*/ 0 w 532"/>
                <a:gd name="T91" fmla="*/ 301 h 600"/>
                <a:gd name="T92" fmla="*/ 0 w 532"/>
                <a:gd name="T93" fmla="*/ 333 h 600"/>
                <a:gd name="T94" fmla="*/ 12 w 532"/>
                <a:gd name="T95" fmla="*/ 391 h 600"/>
                <a:gd name="T96" fmla="*/ 32 w 532"/>
                <a:gd name="T97" fmla="*/ 445 h 600"/>
                <a:gd name="T98" fmla="*/ 64 w 532"/>
                <a:gd name="T99" fmla="*/ 493 h 600"/>
                <a:gd name="T100" fmla="*/ 82 w 532"/>
                <a:gd name="T101" fmla="*/ 515 h 600"/>
                <a:gd name="T102" fmla="*/ 128 w 532"/>
                <a:gd name="T103" fmla="*/ 553 h 600"/>
                <a:gd name="T104" fmla="*/ 178 w 532"/>
                <a:gd name="T105" fmla="*/ 578 h 600"/>
                <a:gd name="T106" fmla="*/ 232 w 532"/>
                <a:gd name="T107" fmla="*/ 594 h 600"/>
                <a:gd name="T108" fmla="*/ 294 w 532"/>
                <a:gd name="T109" fmla="*/ 600 h 600"/>
                <a:gd name="T110" fmla="*/ 318 w 532"/>
                <a:gd name="T111" fmla="*/ 598 h 600"/>
                <a:gd name="T112" fmla="*/ 360 w 532"/>
                <a:gd name="T113" fmla="*/ 594 h 600"/>
                <a:gd name="T114" fmla="*/ 380 w 532"/>
                <a:gd name="T115" fmla="*/ 590 h 600"/>
                <a:gd name="T116" fmla="*/ 424 w 532"/>
                <a:gd name="T117" fmla="*/ 574 h 600"/>
                <a:gd name="T118" fmla="*/ 464 w 532"/>
                <a:gd name="T119" fmla="*/ 555 h 600"/>
                <a:gd name="T120" fmla="*/ 508 w 532"/>
                <a:gd name="T121" fmla="*/ 523 h 600"/>
                <a:gd name="T122" fmla="*/ 532 w 532"/>
                <a:gd name="T123" fmla="*/ 497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2" h="600">
                  <a:moveTo>
                    <a:pt x="444" y="375"/>
                  </a:moveTo>
                  <a:lnTo>
                    <a:pt x="438" y="383"/>
                  </a:lnTo>
                  <a:lnTo>
                    <a:pt x="438" y="383"/>
                  </a:lnTo>
                  <a:lnTo>
                    <a:pt x="424" y="397"/>
                  </a:lnTo>
                  <a:lnTo>
                    <a:pt x="410" y="411"/>
                  </a:lnTo>
                  <a:lnTo>
                    <a:pt x="396" y="423"/>
                  </a:lnTo>
                  <a:lnTo>
                    <a:pt x="380" y="431"/>
                  </a:lnTo>
                  <a:lnTo>
                    <a:pt x="380" y="431"/>
                  </a:lnTo>
                  <a:lnTo>
                    <a:pt x="362" y="437"/>
                  </a:lnTo>
                  <a:lnTo>
                    <a:pt x="344" y="441"/>
                  </a:lnTo>
                  <a:lnTo>
                    <a:pt x="326" y="445"/>
                  </a:lnTo>
                  <a:lnTo>
                    <a:pt x="310" y="445"/>
                  </a:lnTo>
                  <a:lnTo>
                    <a:pt x="310" y="445"/>
                  </a:lnTo>
                  <a:lnTo>
                    <a:pt x="294" y="445"/>
                  </a:lnTo>
                  <a:lnTo>
                    <a:pt x="278" y="443"/>
                  </a:lnTo>
                  <a:lnTo>
                    <a:pt x="264" y="441"/>
                  </a:lnTo>
                  <a:lnTo>
                    <a:pt x="252" y="435"/>
                  </a:lnTo>
                  <a:lnTo>
                    <a:pt x="238" y="431"/>
                  </a:lnTo>
                  <a:lnTo>
                    <a:pt x="226" y="423"/>
                  </a:lnTo>
                  <a:lnTo>
                    <a:pt x="216" y="415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96" y="395"/>
                  </a:lnTo>
                  <a:lnTo>
                    <a:pt x="186" y="385"/>
                  </a:lnTo>
                  <a:lnTo>
                    <a:pt x="180" y="373"/>
                  </a:lnTo>
                  <a:lnTo>
                    <a:pt x="174" y="361"/>
                  </a:lnTo>
                  <a:lnTo>
                    <a:pt x="170" y="347"/>
                  </a:lnTo>
                  <a:lnTo>
                    <a:pt x="166" y="333"/>
                  </a:lnTo>
                  <a:lnTo>
                    <a:pt x="164" y="319"/>
                  </a:lnTo>
                  <a:lnTo>
                    <a:pt x="164" y="303"/>
                  </a:lnTo>
                  <a:lnTo>
                    <a:pt x="164" y="303"/>
                  </a:lnTo>
                  <a:lnTo>
                    <a:pt x="164" y="287"/>
                  </a:lnTo>
                  <a:lnTo>
                    <a:pt x="166" y="271"/>
                  </a:lnTo>
                  <a:lnTo>
                    <a:pt x="170" y="257"/>
                  </a:lnTo>
                  <a:lnTo>
                    <a:pt x="174" y="243"/>
                  </a:lnTo>
                  <a:lnTo>
                    <a:pt x="180" y="229"/>
                  </a:lnTo>
                  <a:lnTo>
                    <a:pt x="186" y="217"/>
                  </a:lnTo>
                  <a:lnTo>
                    <a:pt x="194" y="205"/>
                  </a:lnTo>
                  <a:lnTo>
                    <a:pt x="204" y="195"/>
                  </a:lnTo>
                  <a:lnTo>
                    <a:pt x="204" y="195"/>
                  </a:lnTo>
                  <a:lnTo>
                    <a:pt x="214" y="185"/>
                  </a:lnTo>
                  <a:lnTo>
                    <a:pt x="226" y="177"/>
                  </a:lnTo>
                  <a:lnTo>
                    <a:pt x="238" y="171"/>
                  </a:lnTo>
                  <a:lnTo>
                    <a:pt x="250" y="165"/>
                  </a:lnTo>
                  <a:lnTo>
                    <a:pt x="264" y="159"/>
                  </a:lnTo>
                  <a:lnTo>
                    <a:pt x="278" y="157"/>
                  </a:lnTo>
                  <a:lnTo>
                    <a:pt x="294" y="155"/>
                  </a:lnTo>
                  <a:lnTo>
                    <a:pt x="310" y="155"/>
                  </a:lnTo>
                  <a:lnTo>
                    <a:pt x="310" y="155"/>
                  </a:lnTo>
                  <a:lnTo>
                    <a:pt x="328" y="155"/>
                  </a:lnTo>
                  <a:lnTo>
                    <a:pt x="346" y="157"/>
                  </a:lnTo>
                  <a:lnTo>
                    <a:pt x="362" y="163"/>
                  </a:lnTo>
                  <a:lnTo>
                    <a:pt x="380" y="169"/>
                  </a:lnTo>
                  <a:lnTo>
                    <a:pt x="380" y="169"/>
                  </a:lnTo>
                  <a:lnTo>
                    <a:pt x="398" y="179"/>
                  </a:lnTo>
                  <a:lnTo>
                    <a:pt x="412" y="189"/>
                  </a:lnTo>
                  <a:lnTo>
                    <a:pt x="426" y="203"/>
                  </a:lnTo>
                  <a:lnTo>
                    <a:pt x="438" y="217"/>
                  </a:lnTo>
                  <a:lnTo>
                    <a:pt x="444" y="225"/>
                  </a:lnTo>
                  <a:lnTo>
                    <a:pt x="530" y="93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0" y="73"/>
                  </a:lnTo>
                  <a:lnTo>
                    <a:pt x="492" y="61"/>
                  </a:lnTo>
                  <a:lnTo>
                    <a:pt x="474" y="49"/>
                  </a:lnTo>
                  <a:lnTo>
                    <a:pt x="456" y="37"/>
                  </a:lnTo>
                  <a:lnTo>
                    <a:pt x="438" y="30"/>
                  </a:lnTo>
                  <a:lnTo>
                    <a:pt x="418" y="22"/>
                  </a:lnTo>
                  <a:lnTo>
                    <a:pt x="400" y="14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60" y="6"/>
                  </a:lnTo>
                  <a:lnTo>
                    <a:pt x="340" y="2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262" y="2"/>
                  </a:lnTo>
                  <a:lnTo>
                    <a:pt x="232" y="6"/>
                  </a:lnTo>
                  <a:lnTo>
                    <a:pt x="204" y="12"/>
                  </a:lnTo>
                  <a:lnTo>
                    <a:pt x="178" y="22"/>
                  </a:lnTo>
                  <a:lnTo>
                    <a:pt x="152" y="34"/>
                  </a:lnTo>
                  <a:lnTo>
                    <a:pt x="128" y="49"/>
                  </a:lnTo>
                  <a:lnTo>
                    <a:pt x="104" y="65"/>
                  </a:lnTo>
                  <a:lnTo>
                    <a:pt x="84" y="85"/>
                  </a:lnTo>
                  <a:lnTo>
                    <a:pt x="84" y="85"/>
                  </a:lnTo>
                  <a:lnTo>
                    <a:pt x="64" y="107"/>
                  </a:lnTo>
                  <a:lnTo>
                    <a:pt x="46" y="131"/>
                  </a:lnTo>
                  <a:lnTo>
                    <a:pt x="32" y="157"/>
                  </a:lnTo>
                  <a:lnTo>
                    <a:pt x="20" y="183"/>
                  </a:lnTo>
                  <a:lnTo>
                    <a:pt x="12" y="209"/>
                  </a:lnTo>
                  <a:lnTo>
                    <a:pt x="4" y="239"/>
                  </a:lnTo>
                  <a:lnTo>
                    <a:pt x="0" y="269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0" y="333"/>
                  </a:lnTo>
                  <a:lnTo>
                    <a:pt x="4" y="363"/>
                  </a:lnTo>
                  <a:lnTo>
                    <a:pt x="12" y="391"/>
                  </a:lnTo>
                  <a:lnTo>
                    <a:pt x="20" y="419"/>
                  </a:lnTo>
                  <a:lnTo>
                    <a:pt x="32" y="445"/>
                  </a:lnTo>
                  <a:lnTo>
                    <a:pt x="46" y="469"/>
                  </a:lnTo>
                  <a:lnTo>
                    <a:pt x="64" y="493"/>
                  </a:lnTo>
                  <a:lnTo>
                    <a:pt x="82" y="515"/>
                  </a:lnTo>
                  <a:lnTo>
                    <a:pt x="82" y="515"/>
                  </a:lnTo>
                  <a:lnTo>
                    <a:pt x="104" y="535"/>
                  </a:lnTo>
                  <a:lnTo>
                    <a:pt x="128" y="553"/>
                  </a:lnTo>
                  <a:lnTo>
                    <a:pt x="152" y="566"/>
                  </a:lnTo>
                  <a:lnTo>
                    <a:pt x="178" y="578"/>
                  </a:lnTo>
                  <a:lnTo>
                    <a:pt x="204" y="588"/>
                  </a:lnTo>
                  <a:lnTo>
                    <a:pt x="232" y="594"/>
                  </a:lnTo>
                  <a:lnTo>
                    <a:pt x="262" y="598"/>
                  </a:lnTo>
                  <a:lnTo>
                    <a:pt x="294" y="600"/>
                  </a:lnTo>
                  <a:lnTo>
                    <a:pt x="294" y="600"/>
                  </a:lnTo>
                  <a:lnTo>
                    <a:pt x="318" y="598"/>
                  </a:lnTo>
                  <a:lnTo>
                    <a:pt x="340" y="598"/>
                  </a:lnTo>
                  <a:lnTo>
                    <a:pt x="360" y="594"/>
                  </a:lnTo>
                  <a:lnTo>
                    <a:pt x="380" y="590"/>
                  </a:lnTo>
                  <a:lnTo>
                    <a:pt x="380" y="590"/>
                  </a:lnTo>
                  <a:lnTo>
                    <a:pt x="406" y="582"/>
                  </a:lnTo>
                  <a:lnTo>
                    <a:pt x="424" y="574"/>
                  </a:lnTo>
                  <a:lnTo>
                    <a:pt x="444" y="566"/>
                  </a:lnTo>
                  <a:lnTo>
                    <a:pt x="464" y="555"/>
                  </a:lnTo>
                  <a:lnTo>
                    <a:pt x="486" y="539"/>
                  </a:lnTo>
                  <a:lnTo>
                    <a:pt x="508" y="523"/>
                  </a:lnTo>
                  <a:lnTo>
                    <a:pt x="530" y="501"/>
                  </a:lnTo>
                  <a:lnTo>
                    <a:pt x="532" y="497"/>
                  </a:lnTo>
                  <a:lnTo>
                    <a:pt x="444" y="3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3260" y="1872"/>
              <a:ext cx="460" cy="576"/>
            </a:xfrm>
            <a:custGeom>
              <a:avLst/>
              <a:gdLst>
                <a:gd name="T0" fmla="*/ 0 w 460"/>
                <a:gd name="T1" fmla="*/ 0 h 576"/>
                <a:gd name="T2" fmla="*/ 0 w 460"/>
                <a:gd name="T3" fmla="*/ 141 h 576"/>
                <a:gd name="T4" fmla="*/ 150 w 460"/>
                <a:gd name="T5" fmla="*/ 141 h 576"/>
                <a:gd name="T6" fmla="*/ 150 w 460"/>
                <a:gd name="T7" fmla="*/ 576 h 576"/>
                <a:gd name="T8" fmla="*/ 310 w 460"/>
                <a:gd name="T9" fmla="*/ 576 h 576"/>
                <a:gd name="T10" fmla="*/ 310 w 460"/>
                <a:gd name="T11" fmla="*/ 141 h 576"/>
                <a:gd name="T12" fmla="*/ 460 w 460"/>
                <a:gd name="T13" fmla="*/ 141 h 576"/>
                <a:gd name="T14" fmla="*/ 460 w 460"/>
                <a:gd name="T15" fmla="*/ 0 h 576"/>
                <a:gd name="T16" fmla="*/ 0 w 460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576">
                  <a:moveTo>
                    <a:pt x="0" y="0"/>
                  </a:moveTo>
                  <a:lnTo>
                    <a:pt x="0" y="141"/>
                  </a:lnTo>
                  <a:lnTo>
                    <a:pt x="150" y="141"/>
                  </a:lnTo>
                  <a:lnTo>
                    <a:pt x="150" y="576"/>
                  </a:lnTo>
                  <a:lnTo>
                    <a:pt x="310" y="576"/>
                  </a:lnTo>
                  <a:lnTo>
                    <a:pt x="310" y="141"/>
                  </a:lnTo>
                  <a:lnTo>
                    <a:pt x="460" y="141"/>
                  </a:lnTo>
                  <a:lnTo>
                    <a:pt x="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3788" y="1872"/>
              <a:ext cx="468" cy="576"/>
            </a:xfrm>
            <a:custGeom>
              <a:avLst/>
              <a:gdLst>
                <a:gd name="T0" fmla="*/ 312 w 468"/>
                <a:gd name="T1" fmla="*/ 349 h 576"/>
                <a:gd name="T2" fmla="*/ 312 w 468"/>
                <a:gd name="T3" fmla="*/ 349 h 576"/>
                <a:gd name="T4" fmla="*/ 338 w 468"/>
                <a:gd name="T5" fmla="*/ 341 h 576"/>
                <a:gd name="T6" fmla="*/ 362 w 468"/>
                <a:gd name="T7" fmla="*/ 329 h 576"/>
                <a:gd name="T8" fmla="*/ 382 w 468"/>
                <a:gd name="T9" fmla="*/ 313 h 576"/>
                <a:gd name="T10" fmla="*/ 400 w 468"/>
                <a:gd name="T11" fmla="*/ 295 h 576"/>
                <a:gd name="T12" fmla="*/ 400 w 468"/>
                <a:gd name="T13" fmla="*/ 295 h 576"/>
                <a:gd name="T14" fmla="*/ 408 w 468"/>
                <a:gd name="T15" fmla="*/ 283 h 576"/>
                <a:gd name="T16" fmla="*/ 414 w 468"/>
                <a:gd name="T17" fmla="*/ 271 h 576"/>
                <a:gd name="T18" fmla="*/ 420 w 468"/>
                <a:gd name="T19" fmla="*/ 259 h 576"/>
                <a:gd name="T20" fmla="*/ 424 w 468"/>
                <a:gd name="T21" fmla="*/ 245 h 576"/>
                <a:gd name="T22" fmla="*/ 430 w 468"/>
                <a:gd name="T23" fmla="*/ 217 h 576"/>
                <a:gd name="T24" fmla="*/ 432 w 468"/>
                <a:gd name="T25" fmla="*/ 185 h 576"/>
                <a:gd name="T26" fmla="*/ 432 w 468"/>
                <a:gd name="T27" fmla="*/ 185 h 576"/>
                <a:gd name="T28" fmla="*/ 432 w 468"/>
                <a:gd name="T29" fmla="*/ 161 h 576"/>
                <a:gd name="T30" fmla="*/ 430 w 468"/>
                <a:gd name="T31" fmla="*/ 139 h 576"/>
                <a:gd name="T32" fmla="*/ 424 w 468"/>
                <a:gd name="T33" fmla="*/ 119 h 576"/>
                <a:gd name="T34" fmla="*/ 418 w 468"/>
                <a:gd name="T35" fmla="*/ 101 h 576"/>
                <a:gd name="T36" fmla="*/ 410 w 468"/>
                <a:gd name="T37" fmla="*/ 85 h 576"/>
                <a:gd name="T38" fmla="*/ 400 w 468"/>
                <a:gd name="T39" fmla="*/ 69 h 576"/>
                <a:gd name="T40" fmla="*/ 388 w 468"/>
                <a:gd name="T41" fmla="*/ 55 h 576"/>
                <a:gd name="T42" fmla="*/ 374 w 468"/>
                <a:gd name="T43" fmla="*/ 43 h 576"/>
                <a:gd name="T44" fmla="*/ 374 w 468"/>
                <a:gd name="T45" fmla="*/ 43 h 576"/>
                <a:gd name="T46" fmla="*/ 360 w 468"/>
                <a:gd name="T47" fmla="*/ 33 h 576"/>
                <a:gd name="T48" fmla="*/ 342 w 468"/>
                <a:gd name="T49" fmla="*/ 25 h 576"/>
                <a:gd name="T50" fmla="*/ 320 w 468"/>
                <a:gd name="T51" fmla="*/ 18 h 576"/>
                <a:gd name="T52" fmla="*/ 298 w 468"/>
                <a:gd name="T53" fmla="*/ 12 h 576"/>
                <a:gd name="T54" fmla="*/ 272 w 468"/>
                <a:gd name="T55" fmla="*/ 6 h 576"/>
                <a:gd name="T56" fmla="*/ 242 w 468"/>
                <a:gd name="T57" fmla="*/ 4 h 576"/>
                <a:gd name="T58" fmla="*/ 212 w 468"/>
                <a:gd name="T59" fmla="*/ 2 h 576"/>
                <a:gd name="T60" fmla="*/ 178 w 468"/>
                <a:gd name="T61" fmla="*/ 0 h 576"/>
                <a:gd name="T62" fmla="*/ 0 w 468"/>
                <a:gd name="T63" fmla="*/ 0 h 576"/>
                <a:gd name="T64" fmla="*/ 0 w 468"/>
                <a:gd name="T65" fmla="*/ 576 h 576"/>
                <a:gd name="T66" fmla="*/ 160 w 468"/>
                <a:gd name="T67" fmla="*/ 576 h 576"/>
                <a:gd name="T68" fmla="*/ 160 w 468"/>
                <a:gd name="T69" fmla="*/ 373 h 576"/>
                <a:gd name="T70" fmla="*/ 278 w 468"/>
                <a:gd name="T71" fmla="*/ 576 h 576"/>
                <a:gd name="T72" fmla="*/ 468 w 468"/>
                <a:gd name="T73" fmla="*/ 576 h 576"/>
                <a:gd name="T74" fmla="*/ 312 w 468"/>
                <a:gd name="T75" fmla="*/ 349 h 576"/>
                <a:gd name="T76" fmla="*/ 268 w 468"/>
                <a:gd name="T77" fmla="*/ 203 h 576"/>
                <a:gd name="T78" fmla="*/ 268 w 468"/>
                <a:gd name="T79" fmla="*/ 203 h 576"/>
                <a:gd name="T80" fmla="*/ 266 w 468"/>
                <a:gd name="T81" fmla="*/ 219 h 576"/>
                <a:gd name="T82" fmla="*/ 264 w 468"/>
                <a:gd name="T83" fmla="*/ 233 h 576"/>
                <a:gd name="T84" fmla="*/ 256 w 468"/>
                <a:gd name="T85" fmla="*/ 243 h 576"/>
                <a:gd name="T86" fmla="*/ 248 w 468"/>
                <a:gd name="T87" fmla="*/ 253 h 576"/>
                <a:gd name="T88" fmla="*/ 248 w 468"/>
                <a:gd name="T89" fmla="*/ 253 h 576"/>
                <a:gd name="T90" fmla="*/ 236 w 468"/>
                <a:gd name="T91" fmla="*/ 259 h 576"/>
                <a:gd name="T92" fmla="*/ 220 w 468"/>
                <a:gd name="T93" fmla="*/ 265 h 576"/>
                <a:gd name="T94" fmla="*/ 202 w 468"/>
                <a:gd name="T95" fmla="*/ 267 h 576"/>
                <a:gd name="T96" fmla="*/ 180 w 468"/>
                <a:gd name="T97" fmla="*/ 269 h 576"/>
                <a:gd name="T98" fmla="*/ 160 w 468"/>
                <a:gd name="T99" fmla="*/ 269 h 576"/>
                <a:gd name="T100" fmla="*/ 160 w 468"/>
                <a:gd name="T101" fmla="*/ 131 h 576"/>
                <a:gd name="T102" fmla="*/ 182 w 468"/>
                <a:gd name="T103" fmla="*/ 131 h 576"/>
                <a:gd name="T104" fmla="*/ 182 w 468"/>
                <a:gd name="T105" fmla="*/ 131 h 576"/>
                <a:gd name="T106" fmla="*/ 204 w 468"/>
                <a:gd name="T107" fmla="*/ 133 h 576"/>
                <a:gd name="T108" fmla="*/ 222 w 468"/>
                <a:gd name="T109" fmla="*/ 135 h 576"/>
                <a:gd name="T110" fmla="*/ 238 w 468"/>
                <a:gd name="T111" fmla="*/ 141 h 576"/>
                <a:gd name="T112" fmla="*/ 250 w 468"/>
                <a:gd name="T113" fmla="*/ 149 h 576"/>
                <a:gd name="T114" fmla="*/ 250 w 468"/>
                <a:gd name="T115" fmla="*/ 149 h 576"/>
                <a:gd name="T116" fmla="*/ 258 w 468"/>
                <a:gd name="T117" fmla="*/ 157 h 576"/>
                <a:gd name="T118" fmla="*/ 264 w 468"/>
                <a:gd name="T119" fmla="*/ 171 h 576"/>
                <a:gd name="T120" fmla="*/ 266 w 468"/>
                <a:gd name="T121" fmla="*/ 185 h 576"/>
                <a:gd name="T122" fmla="*/ 268 w 468"/>
                <a:gd name="T123" fmla="*/ 203 h 576"/>
                <a:gd name="T124" fmla="*/ 268 w 468"/>
                <a:gd name="T125" fmla="*/ 20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576">
                  <a:moveTo>
                    <a:pt x="312" y="349"/>
                  </a:moveTo>
                  <a:lnTo>
                    <a:pt x="312" y="349"/>
                  </a:lnTo>
                  <a:lnTo>
                    <a:pt x="338" y="341"/>
                  </a:lnTo>
                  <a:lnTo>
                    <a:pt x="362" y="329"/>
                  </a:lnTo>
                  <a:lnTo>
                    <a:pt x="382" y="313"/>
                  </a:lnTo>
                  <a:lnTo>
                    <a:pt x="400" y="295"/>
                  </a:lnTo>
                  <a:lnTo>
                    <a:pt x="400" y="295"/>
                  </a:lnTo>
                  <a:lnTo>
                    <a:pt x="408" y="283"/>
                  </a:lnTo>
                  <a:lnTo>
                    <a:pt x="414" y="271"/>
                  </a:lnTo>
                  <a:lnTo>
                    <a:pt x="420" y="259"/>
                  </a:lnTo>
                  <a:lnTo>
                    <a:pt x="424" y="245"/>
                  </a:lnTo>
                  <a:lnTo>
                    <a:pt x="430" y="217"/>
                  </a:lnTo>
                  <a:lnTo>
                    <a:pt x="432" y="185"/>
                  </a:lnTo>
                  <a:lnTo>
                    <a:pt x="432" y="185"/>
                  </a:lnTo>
                  <a:lnTo>
                    <a:pt x="432" y="161"/>
                  </a:lnTo>
                  <a:lnTo>
                    <a:pt x="430" y="139"/>
                  </a:lnTo>
                  <a:lnTo>
                    <a:pt x="424" y="119"/>
                  </a:lnTo>
                  <a:lnTo>
                    <a:pt x="418" y="101"/>
                  </a:lnTo>
                  <a:lnTo>
                    <a:pt x="410" y="85"/>
                  </a:lnTo>
                  <a:lnTo>
                    <a:pt x="400" y="69"/>
                  </a:lnTo>
                  <a:lnTo>
                    <a:pt x="388" y="55"/>
                  </a:lnTo>
                  <a:lnTo>
                    <a:pt x="374" y="43"/>
                  </a:lnTo>
                  <a:lnTo>
                    <a:pt x="374" y="43"/>
                  </a:lnTo>
                  <a:lnTo>
                    <a:pt x="360" y="33"/>
                  </a:lnTo>
                  <a:lnTo>
                    <a:pt x="342" y="25"/>
                  </a:lnTo>
                  <a:lnTo>
                    <a:pt x="320" y="18"/>
                  </a:lnTo>
                  <a:lnTo>
                    <a:pt x="298" y="12"/>
                  </a:lnTo>
                  <a:lnTo>
                    <a:pt x="272" y="6"/>
                  </a:lnTo>
                  <a:lnTo>
                    <a:pt x="242" y="4"/>
                  </a:lnTo>
                  <a:lnTo>
                    <a:pt x="212" y="2"/>
                  </a:lnTo>
                  <a:lnTo>
                    <a:pt x="178" y="0"/>
                  </a:lnTo>
                  <a:lnTo>
                    <a:pt x="0" y="0"/>
                  </a:lnTo>
                  <a:lnTo>
                    <a:pt x="0" y="576"/>
                  </a:lnTo>
                  <a:lnTo>
                    <a:pt x="160" y="576"/>
                  </a:lnTo>
                  <a:lnTo>
                    <a:pt x="160" y="373"/>
                  </a:lnTo>
                  <a:lnTo>
                    <a:pt x="278" y="576"/>
                  </a:lnTo>
                  <a:lnTo>
                    <a:pt x="468" y="576"/>
                  </a:lnTo>
                  <a:lnTo>
                    <a:pt x="312" y="349"/>
                  </a:lnTo>
                  <a:close/>
                  <a:moveTo>
                    <a:pt x="268" y="203"/>
                  </a:moveTo>
                  <a:lnTo>
                    <a:pt x="268" y="203"/>
                  </a:lnTo>
                  <a:lnTo>
                    <a:pt x="266" y="219"/>
                  </a:lnTo>
                  <a:lnTo>
                    <a:pt x="264" y="233"/>
                  </a:lnTo>
                  <a:lnTo>
                    <a:pt x="256" y="243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36" y="259"/>
                  </a:lnTo>
                  <a:lnTo>
                    <a:pt x="220" y="265"/>
                  </a:lnTo>
                  <a:lnTo>
                    <a:pt x="202" y="267"/>
                  </a:lnTo>
                  <a:lnTo>
                    <a:pt x="180" y="269"/>
                  </a:lnTo>
                  <a:lnTo>
                    <a:pt x="160" y="269"/>
                  </a:lnTo>
                  <a:lnTo>
                    <a:pt x="160" y="131"/>
                  </a:lnTo>
                  <a:lnTo>
                    <a:pt x="182" y="131"/>
                  </a:lnTo>
                  <a:lnTo>
                    <a:pt x="182" y="131"/>
                  </a:lnTo>
                  <a:lnTo>
                    <a:pt x="204" y="133"/>
                  </a:lnTo>
                  <a:lnTo>
                    <a:pt x="222" y="135"/>
                  </a:lnTo>
                  <a:lnTo>
                    <a:pt x="238" y="141"/>
                  </a:lnTo>
                  <a:lnTo>
                    <a:pt x="250" y="149"/>
                  </a:lnTo>
                  <a:lnTo>
                    <a:pt x="250" y="149"/>
                  </a:lnTo>
                  <a:lnTo>
                    <a:pt x="258" y="157"/>
                  </a:lnTo>
                  <a:lnTo>
                    <a:pt x="264" y="171"/>
                  </a:lnTo>
                  <a:lnTo>
                    <a:pt x="266" y="185"/>
                  </a:lnTo>
                  <a:lnTo>
                    <a:pt x="268" y="203"/>
                  </a:lnTo>
                  <a:lnTo>
                    <a:pt x="268" y="2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4504" y="1872"/>
              <a:ext cx="605" cy="576"/>
            </a:xfrm>
            <a:custGeom>
              <a:avLst/>
              <a:gdLst>
                <a:gd name="T0" fmla="*/ 303 w 605"/>
                <a:gd name="T1" fmla="*/ 393 h 576"/>
                <a:gd name="T2" fmla="*/ 423 w 605"/>
                <a:gd name="T3" fmla="*/ 576 h 576"/>
                <a:gd name="T4" fmla="*/ 605 w 605"/>
                <a:gd name="T5" fmla="*/ 576 h 576"/>
                <a:gd name="T6" fmla="*/ 401 w 605"/>
                <a:gd name="T7" fmla="*/ 271 h 576"/>
                <a:gd name="T8" fmla="*/ 585 w 605"/>
                <a:gd name="T9" fmla="*/ 0 h 576"/>
                <a:gd name="T10" fmla="*/ 401 w 605"/>
                <a:gd name="T11" fmla="*/ 0 h 576"/>
                <a:gd name="T12" fmla="*/ 303 w 605"/>
                <a:gd name="T13" fmla="*/ 151 h 576"/>
                <a:gd name="T14" fmla="*/ 205 w 605"/>
                <a:gd name="T15" fmla="*/ 0 h 576"/>
                <a:gd name="T16" fmla="*/ 20 w 605"/>
                <a:gd name="T17" fmla="*/ 0 h 576"/>
                <a:gd name="T18" fmla="*/ 205 w 605"/>
                <a:gd name="T19" fmla="*/ 271 h 576"/>
                <a:gd name="T20" fmla="*/ 0 w 605"/>
                <a:gd name="T21" fmla="*/ 576 h 576"/>
                <a:gd name="T22" fmla="*/ 185 w 605"/>
                <a:gd name="T23" fmla="*/ 576 h 576"/>
                <a:gd name="T24" fmla="*/ 303 w 605"/>
                <a:gd name="T25" fmla="*/ 39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5" h="576">
                  <a:moveTo>
                    <a:pt x="303" y="393"/>
                  </a:moveTo>
                  <a:lnTo>
                    <a:pt x="423" y="576"/>
                  </a:lnTo>
                  <a:lnTo>
                    <a:pt x="605" y="576"/>
                  </a:lnTo>
                  <a:lnTo>
                    <a:pt x="401" y="271"/>
                  </a:lnTo>
                  <a:lnTo>
                    <a:pt x="585" y="0"/>
                  </a:lnTo>
                  <a:lnTo>
                    <a:pt x="401" y="0"/>
                  </a:lnTo>
                  <a:lnTo>
                    <a:pt x="303" y="151"/>
                  </a:lnTo>
                  <a:lnTo>
                    <a:pt x="205" y="0"/>
                  </a:lnTo>
                  <a:lnTo>
                    <a:pt x="20" y="0"/>
                  </a:lnTo>
                  <a:lnTo>
                    <a:pt x="205" y="271"/>
                  </a:lnTo>
                  <a:lnTo>
                    <a:pt x="0" y="576"/>
                  </a:lnTo>
                  <a:lnTo>
                    <a:pt x="185" y="576"/>
                  </a:lnTo>
                  <a:lnTo>
                    <a:pt x="303" y="3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5111" y="1872"/>
              <a:ext cx="140" cy="139"/>
            </a:xfrm>
            <a:custGeom>
              <a:avLst/>
              <a:gdLst>
                <a:gd name="T0" fmla="*/ 70 w 140"/>
                <a:gd name="T1" fmla="*/ 0 h 139"/>
                <a:gd name="T2" fmla="*/ 42 w 140"/>
                <a:gd name="T3" fmla="*/ 4 h 139"/>
                <a:gd name="T4" fmla="*/ 20 w 140"/>
                <a:gd name="T5" fmla="*/ 20 h 139"/>
                <a:gd name="T6" fmla="*/ 4 w 140"/>
                <a:gd name="T7" fmla="*/ 41 h 139"/>
                <a:gd name="T8" fmla="*/ 0 w 140"/>
                <a:gd name="T9" fmla="*/ 69 h 139"/>
                <a:gd name="T10" fmla="*/ 0 w 140"/>
                <a:gd name="T11" fmla="*/ 83 h 139"/>
                <a:gd name="T12" fmla="*/ 12 w 140"/>
                <a:gd name="T13" fmla="*/ 107 h 139"/>
                <a:gd name="T14" fmla="*/ 30 w 140"/>
                <a:gd name="T15" fmla="*/ 127 h 139"/>
                <a:gd name="T16" fmla="*/ 56 w 140"/>
                <a:gd name="T17" fmla="*/ 137 h 139"/>
                <a:gd name="T18" fmla="*/ 70 w 140"/>
                <a:gd name="T19" fmla="*/ 139 h 139"/>
                <a:gd name="T20" fmla="*/ 98 w 140"/>
                <a:gd name="T21" fmla="*/ 133 h 139"/>
                <a:gd name="T22" fmla="*/ 120 w 140"/>
                <a:gd name="T23" fmla="*/ 119 h 139"/>
                <a:gd name="T24" fmla="*/ 134 w 140"/>
                <a:gd name="T25" fmla="*/ 95 h 139"/>
                <a:gd name="T26" fmla="*/ 140 w 140"/>
                <a:gd name="T27" fmla="*/ 69 h 139"/>
                <a:gd name="T28" fmla="*/ 138 w 140"/>
                <a:gd name="T29" fmla="*/ 55 h 139"/>
                <a:gd name="T30" fmla="*/ 128 w 140"/>
                <a:gd name="T31" fmla="*/ 29 h 139"/>
                <a:gd name="T32" fmla="*/ 108 w 140"/>
                <a:gd name="T33" fmla="*/ 12 h 139"/>
                <a:gd name="T34" fmla="*/ 84 w 140"/>
                <a:gd name="T35" fmla="*/ 0 h 139"/>
                <a:gd name="T36" fmla="*/ 70 w 140"/>
                <a:gd name="T37" fmla="*/ 0 h 139"/>
                <a:gd name="T38" fmla="*/ 70 w 140"/>
                <a:gd name="T39" fmla="*/ 127 h 139"/>
                <a:gd name="T40" fmla="*/ 46 w 140"/>
                <a:gd name="T41" fmla="*/ 123 h 139"/>
                <a:gd name="T42" fmla="*/ 28 w 140"/>
                <a:gd name="T43" fmla="*/ 109 h 139"/>
                <a:gd name="T44" fmla="*/ 16 w 140"/>
                <a:gd name="T45" fmla="*/ 91 h 139"/>
                <a:gd name="T46" fmla="*/ 12 w 140"/>
                <a:gd name="T47" fmla="*/ 69 h 139"/>
                <a:gd name="T48" fmla="*/ 12 w 140"/>
                <a:gd name="T49" fmla="*/ 57 h 139"/>
                <a:gd name="T50" fmla="*/ 22 w 140"/>
                <a:gd name="T51" fmla="*/ 35 h 139"/>
                <a:gd name="T52" fmla="*/ 36 w 140"/>
                <a:gd name="T53" fmla="*/ 22 h 139"/>
                <a:gd name="T54" fmla="*/ 58 w 140"/>
                <a:gd name="T55" fmla="*/ 12 h 139"/>
                <a:gd name="T56" fmla="*/ 70 w 140"/>
                <a:gd name="T57" fmla="*/ 12 h 139"/>
                <a:gd name="T58" fmla="*/ 92 w 140"/>
                <a:gd name="T59" fmla="*/ 16 h 139"/>
                <a:gd name="T60" fmla="*/ 112 w 140"/>
                <a:gd name="T61" fmla="*/ 27 h 139"/>
                <a:gd name="T62" fmla="*/ 124 w 140"/>
                <a:gd name="T63" fmla="*/ 45 h 139"/>
                <a:gd name="T64" fmla="*/ 128 w 140"/>
                <a:gd name="T65" fmla="*/ 69 h 139"/>
                <a:gd name="T66" fmla="*/ 128 w 140"/>
                <a:gd name="T67" fmla="*/ 81 h 139"/>
                <a:gd name="T68" fmla="*/ 118 w 140"/>
                <a:gd name="T69" fmla="*/ 101 h 139"/>
                <a:gd name="T70" fmla="*/ 102 w 140"/>
                <a:gd name="T71" fmla="*/ 117 h 139"/>
                <a:gd name="T72" fmla="*/ 82 w 140"/>
                <a:gd name="T73" fmla="*/ 125 h 139"/>
                <a:gd name="T74" fmla="*/ 70 w 140"/>
                <a:gd name="T75" fmla="*/ 12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39">
                  <a:moveTo>
                    <a:pt x="70" y="0"/>
                  </a:moveTo>
                  <a:lnTo>
                    <a:pt x="70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4" y="41"/>
                  </a:lnTo>
                  <a:lnTo>
                    <a:pt x="0" y="55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83"/>
                  </a:lnTo>
                  <a:lnTo>
                    <a:pt x="4" y="95"/>
                  </a:lnTo>
                  <a:lnTo>
                    <a:pt x="12" y="107"/>
                  </a:lnTo>
                  <a:lnTo>
                    <a:pt x="20" y="119"/>
                  </a:lnTo>
                  <a:lnTo>
                    <a:pt x="30" y="127"/>
                  </a:lnTo>
                  <a:lnTo>
                    <a:pt x="42" y="133"/>
                  </a:lnTo>
                  <a:lnTo>
                    <a:pt x="56" y="137"/>
                  </a:lnTo>
                  <a:lnTo>
                    <a:pt x="70" y="139"/>
                  </a:lnTo>
                  <a:lnTo>
                    <a:pt x="70" y="139"/>
                  </a:lnTo>
                  <a:lnTo>
                    <a:pt x="84" y="137"/>
                  </a:lnTo>
                  <a:lnTo>
                    <a:pt x="98" y="133"/>
                  </a:lnTo>
                  <a:lnTo>
                    <a:pt x="108" y="127"/>
                  </a:lnTo>
                  <a:lnTo>
                    <a:pt x="120" y="119"/>
                  </a:lnTo>
                  <a:lnTo>
                    <a:pt x="128" y="107"/>
                  </a:lnTo>
                  <a:lnTo>
                    <a:pt x="134" y="95"/>
                  </a:lnTo>
                  <a:lnTo>
                    <a:pt x="138" y="83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8" y="55"/>
                  </a:lnTo>
                  <a:lnTo>
                    <a:pt x="134" y="41"/>
                  </a:lnTo>
                  <a:lnTo>
                    <a:pt x="128" y="29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8" y="4"/>
                  </a:lnTo>
                  <a:lnTo>
                    <a:pt x="84" y="0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7"/>
                  </a:moveTo>
                  <a:lnTo>
                    <a:pt x="70" y="127"/>
                  </a:lnTo>
                  <a:lnTo>
                    <a:pt x="58" y="125"/>
                  </a:lnTo>
                  <a:lnTo>
                    <a:pt x="46" y="123"/>
                  </a:lnTo>
                  <a:lnTo>
                    <a:pt x="36" y="117"/>
                  </a:lnTo>
                  <a:lnTo>
                    <a:pt x="28" y="109"/>
                  </a:lnTo>
                  <a:lnTo>
                    <a:pt x="22" y="101"/>
                  </a:lnTo>
                  <a:lnTo>
                    <a:pt x="16" y="91"/>
                  </a:lnTo>
                  <a:lnTo>
                    <a:pt x="12" y="81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2" y="57"/>
                  </a:lnTo>
                  <a:lnTo>
                    <a:pt x="16" y="45"/>
                  </a:lnTo>
                  <a:lnTo>
                    <a:pt x="22" y="35"/>
                  </a:lnTo>
                  <a:lnTo>
                    <a:pt x="28" y="27"/>
                  </a:lnTo>
                  <a:lnTo>
                    <a:pt x="36" y="22"/>
                  </a:lnTo>
                  <a:lnTo>
                    <a:pt x="46" y="16"/>
                  </a:lnTo>
                  <a:lnTo>
                    <a:pt x="58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82" y="12"/>
                  </a:lnTo>
                  <a:lnTo>
                    <a:pt x="92" y="16"/>
                  </a:lnTo>
                  <a:lnTo>
                    <a:pt x="102" y="22"/>
                  </a:lnTo>
                  <a:lnTo>
                    <a:pt x="112" y="27"/>
                  </a:lnTo>
                  <a:lnTo>
                    <a:pt x="118" y="35"/>
                  </a:lnTo>
                  <a:lnTo>
                    <a:pt x="124" y="45"/>
                  </a:lnTo>
                  <a:lnTo>
                    <a:pt x="128" y="57"/>
                  </a:lnTo>
                  <a:lnTo>
                    <a:pt x="128" y="69"/>
                  </a:lnTo>
                  <a:lnTo>
                    <a:pt x="128" y="69"/>
                  </a:lnTo>
                  <a:lnTo>
                    <a:pt x="128" y="81"/>
                  </a:lnTo>
                  <a:lnTo>
                    <a:pt x="124" y="91"/>
                  </a:lnTo>
                  <a:lnTo>
                    <a:pt x="118" y="101"/>
                  </a:lnTo>
                  <a:lnTo>
                    <a:pt x="112" y="109"/>
                  </a:lnTo>
                  <a:lnTo>
                    <a:pt x="102" y="117"/>
                  </a:lnTo>
                  <a:lnTo>
                    <a:pt x="92" y="123"/>
                  </a:lnTo>
                  <a:lnTo>
                    <a:pt x="82" y="125"/>
                  </a:lnTo>
                  <a:lnTo>
                    <a:pt x="70" y="127"/>
                  </a:lnTo>
                  <a:lnTo>
                    <a:pt x="7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153" y="1901"/>
              <a:ext cx="64" cy="78"/>
            </a:xfrm>
            <a:custGeom>
              <a:avLst/>
              <a:gdLst>
                <a:gd name="T0" fmla="*/ 60 w 64"/>
                <a:gd name="T1" fmla="*/ 24 h 78"/>
                <a:gd name="T2" fmla="*/ 60 w 64"/>
                <a:gd name="T3" fmla="*/ 24 h 78"/>
                <a:gd name="T4" fmla="*/ 60 w 64"/>
                <a:gd name="T5" fmla="*/ 16 h 78"/>
                <a:gd name="T6" fmla="*/ 58 w 64"/>
                <a:gd name="T7" fmla="*/ 12 h 78"/>
                <a:gd name="T8" fmla="*/ 54 w 64"/>
                <a:gd name="T9" fmla="*/ 8 h 78"/>
                <a:gd name="T10" fmla="*/ 52 w 64"/>
                <a:gd name="T11" fmla="*/ 4 h 78"/>
                <a:gd name="T12" fmla="*/ 42 w 64"/>
                <a:gd name="T13" fmla="*/ 0 h 78"/>
                <a:gd name="T14" fmla="*/ 34 w 64"/>
                <a:gd name="T15" fmla="*/ 0 h 78"/>
                <a:gd name="T16" fmla="*/ 0 w 64"/>
                <a:gd name="T17" fmla="*/ 0 h 78"/>
                <a:gd name="T18" fmla="*/ 0 w 64"/>
                <a:gd name="T19" fmla="*/ 78 h 78"/>
                <a:gd name="T20" fmla="*/ 12 w 64"/>
                <a:gd name="T21" fmla="*/ 78 h 78"/>
                <a:gd name="T22" fmla="*/ 12 w 64"/>
                <a:gd name="T23" fmla="*/ 46 h 78"/>
                <a:gd name="T24" fmla="*/ 30 w 64"/>
                <a:gd name="T25" fmla="*/ 46 h 78"/>
                <a:gd name="T26" fmla="*/ 50 w 64"/>
                <a:gd name="T27" fmla="*/ 78 h 78"/>
                <a:gd name="T28" fmla="*/ 50 w 64"/>
                <a:gd name="T29" fmla="*/ 78 h 78"/>
                <a:gd name="T30" fmla="*/ 64 w 64"/>
                <a:gd name="T31" fmla="*/ 78 h 78"/>
                <a:gd name="T32" fmla="*/ 44 w 64"/>
                <a:gd name="T33" fmla="*/ 46 h 78"/>
                <a:gd name="T34" fmla="*/ 44 w 64"/>
                <a:gd name="T35" fmla="*/ 46 h 78"/>
                <a:gd name="T36" fmla="*/ 52 w 64"/>
                <a:gd name="T37" fmla="*/ 42 h 78"/>
                <a:gd name="T38" fmla="*/ 58 w 64"/>
                <a:gd name="T39" fmla="*/ 36 h 78"/>
                <a:gd name="T40" fmla="*/ 60 w 64"/>
                <a:gd name="T41" fmla="*/ 30 h 78"/>
                <a:gd name="T42" fmla="*/ 60 w 64"/>
                <a:gd name="T43" fmla="*/ 24 h 78"/>
                <a:gd name="T44" fmla="*/ 60 w 64"/>
                <a:gd name="T45" fmla="*/ 24 h 78"/>
                <a:gd name="T46" fmla="*/ 48 w 64"/>
                <a:gd name="T47" fmla="*/ 24 h 78"/>
                <a:gd name="T48" fmla="*/ 48 w 64"/>
                <a:gd name="T49" fmla="*/ 24 h 78"/>
                <a:gd name="T50" fmla="*/ 48 w 64"/>
                <a:gd name="T51" fmla="*/ 28 h 78"/>
                <a:gd name="T52" fmla="*/ 44 w 64"/>
                <a:gd name="T53" fmla="*/ 32 h 78"/>
                <a:gd name="T54" fmla="*/ 40 w 64"/>
                <a:gd name="T55" fmla="*/ 34 h 78"/>
                <a:gd name="T56" fmla="*/ 34 w 64"/>
                <a:gd name="T57" fmla="*/ 34 h 78"/>
                <a:gd name="T58" fmla="*/ 12 w 64"/>
                <a:gd name="T59" fmla="*/ 34 h 78"/>
                <a:gd name="T60" fmla="*/ 12 w 64"/>
                <a:gd name="T61" fmla="*/ 12 h 78"/>
                <a:gd name="T62" fmla="*/ 34 w 64"/>
                <a:gd name="T63" fmla="*/ 12 h 78"/>
                <a:gd name="T64" fmla="*/ 34 w 64"/>
                <a:gd name="T65" fmla="*/ 12 h 78"/>
                <a:gd name="T66" fmla="*/ 40 w 64"/>
                <a:gd name="T67" fmla="*/ 12 h 78"/>
                <a:gd name="T68" fmla="*/ 44 w 64"/>
                <a:gd name="T69" fmla="*/ 14 h 78"/>
                <a:gd name="T70" fmla="*/ 48 w 64"/>
                <a:gd name="T71" fmla="*/ 18 h 78"/>
                <a:gd name="T72" fmla="*/ 48 w 64"/>
                <a:gd name="T73" fmla="*/ 24 h 78"/>
                <a:gd name="T74" fmla="*/ 48 w 64"/>
                <a:gd name="T75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78">
                  <a:moveTo>
                    <a:pt x="60" y="24"/>
                  </a:moveTo>
                  <a:lnTo>
                    <a:pt x="60" y="24"/>
                  </a:lnTo>
                  <a:lnTo>
                    <a:pt x="60" y="16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2" y="4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2" y="78"/>
                  </a:lnTo>
                  <a:lnTo>
                    <a:pt x="12" y="46"/>
                  </a:lnTo>
                  <a:lnTo>
                    <a:pt x="30" y="46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64" y="78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52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24"/>
                  </a:lnTo>
                  <a:close/>
                  <a:moveTo>
                    <a:pt x="48" y="24"/>
                  </a:moveTo>
                  <a:lnTo>
                    <a:pt x="48" y="24"/>
                  </a:lnTo>
                  <a:lnTo>
                    <a:pt x="48" y="28"/>
                  </a:lnTo>
                  <a:lnTo>
                    <a:pt x="44" y="32"/>
                  </a:lnTo>
                  <a:lnTo>
                    <a:pt x="40" y="34"/>
                  </a:lnTo>
                  <a:lnTo>
                    <a:pt x="34" y="34"/>
                  </a:lnTo>
                  <a:lnTo>
                    <a:pt x="12" y="34"/>
                  </a:lnTo>
                  <a:lnTo>
                    <a:pt x="12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40" y="12"/>
                  </a:lnTo>
                  <a:lnTo>
                    <a:pt x="44" y="14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48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10882858" y="6235908"/>
            <a:ext cx="1309141" cy="62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4489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 rot="10800000">
            <a:off x="0" y="-13249"/>
            <a:ext cx="7544897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4897" h="6871733">
                <a:moveTo>
                  <a:pt x="1052810" y="0"/>
                </a:moveTo>
                <a:cubicBezTo>
                  <a:pt x="1060447" y="2648"/>
                  <a:pt x="4756493" y="5863"/>
                  <a:pt x="7300868" y="3682"/>
                </a:cubicBezTo>
                <a:lnTo>
                  <a:pt x="7544897" y="3443"/>
                </a:lnTo>
                <a:lnTo>
                  <a:pt x="7544897" y="6871733"/>
                </a:lnTo>
                <a:lnTo>
                  <a:pt x="7305122" y="6871365"/>
                </a:lnTo>
                <a:lnTo>
                  <a:pt x="1039558" y="6864627"/>
                </a:lnTo>
                <a:cubicBezTo>
                  <a:pt x="484661" y="5975408"/>
                  <a:pt x="-1369" y="4909962"/>
                  <a:pt x="2" y="3375647"/>
                </a:cubicBezTo>
                <a:cubicBezTo>
                  <a:pt x="1373" y="1841332"/>
                  <a:pt x="587398" y="782302"/>
                  <a:pt x="1052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0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502400"/>
            <a:ext cx="4572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5417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173" y="78828"/>
            <a:ext cx="11312729" cy="98584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448173" y="1600200"/>
            <a:ext cx="5535086" cy="4526280"/>
          </a:xfrm>
          <a:prstGeom prst="rect">
            <a:avLst/>
          </a:prstGeom>
        </p:spPr>
        <p:txBody>
          <a:bodyPr/>
          <a:lstStyle>
            <a:lvl1pPr marL="230188" indent="-230188">
              <a:defRPr/>
            </a:lvl1pPr>
            <a:lvl3pPr marL="461963" indent="-231775">
              <a:buFont typeface="Lucida Grande"/>
              <a:buChar char="–"/>
              <a:defRPr sz="2000"/>
            </a:lvl3pPr>
            <a:lvl5pPr marL="679450" indent="-217488">
              <a:defRPr sz="1800"/>
            </a:lvl5pPr>
            <a:lvl6pPr marL="911225" indent="-231775">
              <a:buFont typeface="Lucida Grande"/>
              <a:buChar char="–"/>
              <a:defRPr sz="1600"/>
            </a:lvl6pPr>
            <a:lvl7pPr marL="1141413" indent="-230188">
              <a:buFont typeface="Lucida Grande"/>
              <a:buChar char="–"/>
              <a:defRPr sz="1600">
                <a:solidFill>
                  <a:schemeClr val="bg1"/>
                </a:solidFill>
              </a:defRPr>
            </a:lvl7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5"/>
            <a:r>
              <a:rPr lang="en-US" dirty="0"/>
              <a:t>Fourth level</a:t>
            </a:r>
          </a:p>
          <a:p>
            <a:pPr lvl="6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21" hasCustomPrompt="1"/>
          </p:nvPr>
        </p:nvSpPr>
        <p:spPr>
          <a:xfrm>
            <a:off x="6228444" y="1600200"/>
            <a:ext cx="5533561" cy="4526280"/>
          </a:xfrm>
          <a:prstGeom prst="rect">
            <a:avLst/>
          </a:prstGeom>
        </p:spPr>
        <p:txBody>
          <a:bodyPr/>
          <a:lstStyle>
            <a:lvl1pPr marL="230188" indent="-230188">
              <a:defRPr/>
            </a:lvl1pPr>
            <a:lvl3pPr marL="461963" indent="-231775">
              <a:buFont typeface="Lucida Grande"/>
              <a:buChar char="–"/>
              <a:defRPr sz="2000"/>
            </a:lvl3pPr>
            <a:lvl5pPr marL="679450" indent="-217488">
              <a:defRPr sz="1800"/>
            </a:lvl5pPr>
            <a:lvl6pPr marL="911225" indent="-231775">
              <a:buFont typeface="Lucida Grande"/>
              <a:buChar char="–"/>
              <a:defRPr sz="1600"/>
            </a:lvl6pPr>
            <a:lvl7pPr marL="1141413" indent="-230188">
              <a:buFont typeface="Lucida Grande"/>
              <a:buChar char="–"/>
              <a:defRPr sz="1600">
                <a:solidFill>
                  <a:schemeClr val="bg1"/>
                </a:solidFill>
              </a:defRPr>
            </a:lvl7pPr>
          </a:lstStyle>
          <a:p>
            <a:pPr lvl="0"/>
            <a:r>
              <a:rPr lang="en-US" dirty="0"/>
              <a:t>Click to edit text</a:t>
            </a:r>
          </a:p>
          <a:p>
            <a:pPr lvl="2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5"/>
            <a:r>
              <a:rPr lang="en-US" dirty="0"/>
              <a:t>Fourth level</a:t>
            </a:r>
          </a:p>
          <a:p>
            <a:pPr lvl="6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58386" y="6586591"/>
            <a:ext cx="410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fld id="{113BA7D1-EE9A-0241-B0CB-67F65CFD4A8F}" type="slidenum">
              <a:rPr>
                <a:solidFill>
                  <a:srgbClr val="414141"/>
                </a:solidFill>
              </a:rPr>
              <a:pPr/>
              <a:t>‹#›</a:t>
            </a:fld>
            <a:endParaRPr dirty="0">
              <a:solidFill>
                <a:srgbClr val="4141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5997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-13249"/>
            <a:ext cx="12192000" cy="6871733"/>
          </a:xfrm>
          <a:prstGeom prst="rect">
            <a:avLst/>
          </a:prstGeom>
          <a:gradFill>
            <a:gsLst>
              <a:gs pos="21000">
                <a:schemeClr val="tx1">
                  <a:alpha val="25000"/>
                </a:schemeClr>
              </a:gs>
              <a:gs pos="45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2" name="Freeform 31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3" name="Text Placeholder 2"/>
          <p:cNvSpPr>
            <a:spLocks noGrp="1"/>
          </p:cNvSpPr>
          <p:nvPr>
            <p:ph type="body" idx="1"/>
          </p:nvPr>
        </p:nvSpPr>
        <p:spPr>
          <a:xfrm>
            <a:off x="5377118" y="3752737"/>
            <a:ext cx="6281482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77118" y="2041227"/>
            <a:ext cx="6281482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- Circl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8764286" y="0"/>
            <a:ext cx="3427715" cy="6855430"/>
          </a:xfrm>
          <a:custGeom>
            <a:avLst/>
            <a:gdLst>
              <a:gd name="connsiteX0" fmla="*/ 3427715 w 3427715"/>
              <a:gd name="connsiteY0" fmla="*/ 0 h 6855430"/>
              <a:gd name="connsiteX1" fmla="*/ 3427715 w 3427715"/>
              <a:gd name="connsiteY1" fmla="*/ 6855430 h 6855430"/>
              <a:gd name="connsiteX2" fmla="*/ 0 w 3427715"/>
              <a:gd name="connsiteY2" fmla="*/ 3427715 h 6855430"/>
              <a:gd name="connsiteX3" fmla="*/ 3427715 w 3427715"/>
              <a:gd name="connsiteY3" fmla="*/ 0 h 685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715" h="6855430">
                <a:moveTo>
                  <a:pt x="3427715" y="0"/>
                </a:moveTo>
                <a:lnTo>
                  <a:pt x="3427715" y="6855430"/>
                </a:lnTo>
                <a:cubicBezTo>
                  <a:pt x="1534640" y="6855430"/>
                  <a:pt x="0" y="5320790"/>
                  <a:pt x="0" y="3427715"/>
                </a:cubicBezTo>
                <a:cubicBezTo>
                  <a:pt x="0" y="1534640"/>
                  <a:pt x="1534640" y="0"/>
                  <a:pt x="3427715" y="0"/>
                </a:cubicBezTo>
                <a:close/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7" name="Rectangle 16"/>
          <p:cNvSpPr/>
          <p:nvPr userDrawn="1"/>
        </p:nvSpPr>
        <p:spPr>
          <a:xfrm>
            <a:off x="0" y="2570"/>
            <a:ext cx="8204200" cy="6855430"/>
          </a:xfrm>
          <a:prstGeom prst="rect">
            <a:avLst/>
          </a:prstGeom>
          <a:gradFill>
            <a:gsLst>
              <a:gs pos="0">
                <a:schemeClr val="tx1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617" y="3752737"/>
            <a:ext cx="7073483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219617" y="2041227"/>
            <a:ext cx="7073483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1"/>
          <p:cNvSpPr>
            <a:spLocks noGrp="1"/>
          </p:cNvSpPr>
          <p:nvPr>
            <p:ph type="title"/>
          </p:nvPr>
        </p:nvSpPr>
        <p:spPr>
          <a:xfrm>
            <a:off x="5422900" y="411480"/>
            <a:ext cx="63118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422900" y="1965960"/>
            <a:ext cx="6311898" cy="430682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800"/>
              </a:spcBef>
              <a:buFont typeface="+mj-lt"/>
              <a:buNone/>
              <a:defRPr sz="2200" b="1">
                <a:solidFill>
                  <a:schemeClr val="accent5"/>
                </a:solidFill>
                <a:latin typeface="+mn-lt"/>
              </a:defRPr>
            </a:lvl1pPr>
            <a:lvl2pPr marL="365760" indent="-182880"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lang="en-US" sz="1600" kern="1200" spc="-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lang="en-US" sz="1600" kern="100" spc="-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sz="1600" b="0">
                <a:solidFill>
                  <a:schemeClr val="tx1"/>
                </a:solidFill>
                <a:latin typeface="+mn-lt"/>
              </a:defRPr>
            </a:lvl4pPr>
            <a:lvl5pPr marL="73152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sz="1600" b="0">
                <a:solidFill>
                  <a:schemeClr val="tx1"/>
                </a:solidFill>
                <a:latin typeface="+mn-lt"/>
              </a:defRPr>
            </a:lvl5pPr>
            <a:lvl6pPr marL="91440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j-lt"/>
              </a:defRPr>
            </a:lvl6pPr>
            <a:lvl7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7pPr>
            <a:lvl8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8pPr>
            <a:lvl9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422900" y="1271016"/>
            <a:ext cx="6311898" cy="250073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reeform: Shape 1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4648199" cy="6858000"/>
          </a:xfrm>
          <a:custGeom>
            <a:avLst/>
            <a:gdLst>
              <a:gd name="connsiteX0" fmla="*/ 0 w 4648199"/>
              <a:gd name="connsiteY0" fmla="*/ 0 h 6858000"/>
              <a:gd name="connsiteX1" fmla="*/ 3551151 w 4648199"/>
              <a:gd name="connsiteY1" fmla="*/ 0 h 6858000"/>
              <a:gd name="connsiteX2" fmla="*/ 3630865 w 4648199"/>
              <a:gd name="connsiteY2" fmla="*/ 107758 h 6858000"/>
              <a:gd name="connsiteX3" fmla="*/ 4648199 w 4648199"/>
              <a:gd name="connsiteY3" fmla="*/ 3428964 h 6858000"/>
              <a:gd name="connsiteX4" fmla="*/ 3647920 w 4648199"/>
              <a:gd name="connsiteY4" fmla="*/ 6755256 h 6858000"/>
              <a:gd name="connsiteX5" fmla="*/ 3573116 w 4648199"/>
              <a:gd name="connsiteY5" fmla="*/ 6858000 h 6858000"/>
              <a:gd name="connsiteX6" fmla="*/ 0 w 46481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8199" h="6858000">
                <a:moveTo>
                  <a:pt x="0" y="0"/>
                </a:moveTo>
                <a:lnTo>
                  <a:pt x="3551151" y="0"/>
                </a:lnTo>
                <a:lnTo>
                  <a:pt x="3630865" y="107758"/>
                </a:lnTo>
                <a:cubicBezTo>
                  <a:pt x="4252788" y="995931"/>
                  <a:pt x="4648199" y="2106551"/>
                  <a:pt x="4648199" y="3428964"/>
                </a:cubicBezTo>
                <a:cubicBezTo>
                  <a:pt x="4648199" y="4751377"/>
                  <a:pt x="4261451" y="5864580"/>
                  <a:pt x="3647920" y="6755256"/>
                </a:cubicBezTo>
                <a:lnTo>
                  <a:pt x="35731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7732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7354"/>
            <a:ext cx="11277599" cy="842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98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7354"/>
            <a:ext cx="11277599" cy="842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11277600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04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9179" y="6506143"/>
            <a:ext cx="621655" cy="2465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592709"/>
            <a:ext cx="11277599" cy="842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2148840"/>
            <a:ext cx="11277600" cy="40336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/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85276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664" r:id="rId2"/>
    <p:sldLayoutId id="2147483726" r:id="rId3"/>
    <p:sldLayoutId id="2147483735" r:id="rId4"/>
    <p:sldLayoutId id="2147483739" r:id="rId5"/>
    <p:sldLayoutId id="2147483689" r:id="rId6"/>
    <p:sldLayoutId id="2147483740" r:id="rId7"/>
    <p:sldLayoutId id="2147483681" r:id="rId8"/>
    <p:sldLayoutId id="2147483682" r:id="rId9"/>
    <p:sldLayoutId id="2147483741" r:id="rId10"/>
    <p:sldLayoutId id="2147483683" r:id="rId11"/>
    <p:sldLayoutId id="2147483742" r:id="rId12"/>
    <p:sldLayoutId id="2147483684" r:id="rId13"/>
    <p:sldLayoutId id="2147483743" r:id="rId14"/>
    <p:sldLayoutId id="2147483685" r:id="rId15"/>
    <p:sldLayoutId id="2147483744" r:id="rId16"/>
    <p:sldLayoutId id="2147483686" r:id="rId17"/>
    <p:sldLayoutId id="2147483745" r:id="rId18"/>
    <p:sldLayoutId id="2147483687" r:id="rId19"/>
    <p:sldLayoutId id="2147483746" r:id="rId20"/>
    <p:sldLayoutId id="2147483690" r:id="rId21"/>
    <p:sldLayoutId id="2147483691" r:id="rId22"/>
    <p:sldLayoutId id="2147483724" r:id="rId23"/>
    <p:sldLayoutId id="2147483725" r:id="rId24"/>
    <p:sldLayoutId id="2147483729" r:id="rId25"/>
    <p:sldLayoutId id="2147483730" r:id="rId26"/>
    <p:sldLayoutId id="2147483693" r:id="rId27"/>
    <p:sldLayoutId id="2147483708" r:id="rId28"/>
    <p:sldLayoutId id="2147483731" r:id="rId29"/>
    <p:sldLayoutId id="2147483732" r:id="rId30"/>
    <p:sldLayoutId id="2147483699" r:id="rId31"/>
    <p:sldLayoutId id="2147483700" r:id="rId32"/>
    <p:sldLayoutId id="2147483701" r:id="rId33"/>
    <p:sldLayoutId id="2147483720" r:id="rId34"/>
    <p:sldLayoutId id="2147483750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76000"/>
        </a:lnSpc>
        <a:spcBef>
          <a:spcPct val="0"/>
        </a:spcBef>
        <a:buNone/>
        <a:defRPr sz="3600" b="1" kern="1200" spc="3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365125" indent="-18288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.AppleSystemUIFont" charset="-120"/>
        <a:buChar char="–"/>
        <a:tabLst/>
        <a:defRPr sz="1800" kern="1200" spc="-30" baseline="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tabLst/>
        <a:defRPr lang="en-US" sz="1600" kern="100" spc="-3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.AppleSystemUIFont" charset="-120"/>
        <a:buChar char="–"/>
        <a:tabLst/>
        <a:defRPr lang="en-US" sz="1600" kern="100" spc="-5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0975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Arial" charset="0"/>
        <a:buChar char="•"/>
        <a:tabLst/>
        <a:defRPr sz="1600" b="0" kern="1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752475" indent="-173038" algn="l" defTabSz="914400" rtl="0" eaLnBrk="1" latinLnBrk="0" hangingPunct="1">
        <a:lnSpc>
          <a:spcPct val="110000"/>
        </a:lnSpc>
        <a:spcBef>
          <a:spcPts val="600"/>
        </a:spcBef>
        <a:spcAft>
          <a:spcPts val="800"/>
        </a:spcAft>
        <a:buFont typeface="Tahoma" panose="020B0604030504040204" pitchFamily="34" charset="0"/>
        <a:buChar char="​"/>
        <a:tabLst/>
        <a:defRPr sz="1600" kern="1200" spc="30" baseline="0">
          <a:solidFill>
            <a:schemeClr val="tx1"/>
          </a:solidFill>
          <a:latin typeface="+mn-lt"/>
          <a:ea typeface="+mn-ea"/>
          <a:cs typeface="+mn-cs"/>
        </a:defRPr>
      </a:lvl6pPr>
      <a:lvl7pPr marL="171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 spc="-50" baseline="0">
          <a:solidFill>
            <a:schemeClr val="accent6"/>
          </a:solidFill>
          <a:latin typeface="+mn-lt"/>
          <a:ea typeface="+mn-ea"/>
          <a:cs typeface="+mn-cs"/>
        </a:defRPr>
      </a:lvl7pPr>
      <a:lvl8pPr marL="111125" indent="-111125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Calibri Light" panose="020F0302020204030204" pitchFamily="34" charset="0"/>
        <a:buChar char="“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" indent="0" algn="l" defTabSz="914400" rtl="0" eaLnBrk="1" latinLnBrk="0" hangingPunct="1">
        <a:lnSpc>
          <a:spcPct val="85000"/>
        </a:lnSpc>
        <a:spcBef>
          <a:spcPts val="200"/>
        </a:spcBef>
        <a:spcAft>
          <a:spcPts val="1000"/>
        </a:spcAft>
        <a:buFont typeface="Tahoma" panose="020B0604030504040204" pitchFamily="34" charset="0"/>
        <a:buChar char="​"/>
        <a:defRPr sz="1200" b="1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7397">
          <p15:clr>
            <a:srgbClr val="F26B43"/>
          </p15:clr>
        </p15:guide>
        <p15:guide id="5" orient="horz" pos="912">
          <p15:clr>
            <a:srgbClr val="F26B43"/>
          </p15:clr>
        </p15:guide>
        <p15:guide id="6" orient="horz" pos="360">
          <p15:clr>
            <a:srgbClr val="F26B43"/>
          </p15:clr>
        </p15:guide>
        <p15:guide id="7" orient="horz" pos="1488">
          <p15:clr>
            <a:srgbClr val="F26B43"/>
          </p15:clr>
        </p15:guide>
        <p15:guide id="8" orient="horz" pos="10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youtube.com/watch?v=5FUdrBq-WFo" TargetMode="External"/><Relationship Id="rId4" Type="http://schemas.openxmlformats.org/officeDocument/2006/relationships/hyperlink" Target="https://www.typescriptlang.org/docs/handbook/typescript-in-5-minute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development</a:t>
            </a:r>
            <a:endParaRPr lang="en-US" sz="3600" b="1" spc="30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57199" y="1417320"/>
            <a:ext cx="11277600" cy="486460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Computer &amp; OS =&gt; </a:t>
            </a:r>
            <a:r>
              <a:rPr lang="en-US" b="1" u="sng" dirty="0"/>
              <a:t>Windows</a:t>
            </a:r>
            <a:r>
              <a:rPr lang="en-US" dirty="0"/>
              <a:t>, </a:t>
            </a:r>
            <a:r>
              <a:rPr lang="en-US" dirty="0" err="1"/>
              <a:t>MacOS</a:t>
            </a:r>
            <a:r>
              <a:rPr lang="en-US" dirty="0"/>
              <a:t>, Linux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Text Editor &amp; IDE =&gt; </a:t>
            </a:r>
            <a:r>
              <a:rPr lang="en-US" b="1" u="sng" dirty="0" err="1"/>
              <a:t>VSCode</a:t>
            </a:r>
            <a:r>
              <a:rPr lang="en-US" dirty="0"/>
              <a:t>, </a:t>
            </a:r>
            <a:r>
              <a:rPr lang="en-US" dirty="0" err="1"/>
              <a:t>WebStorm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 Browser =&gt; </a:t>
            </a:r>
            <a:r>
              <a:rPr lang="en-US" b="1" u="sng" dirty="0"/>
              <a:t>Chrome</a:t>
            </a:r>
            <a:r>
              <a:rPr lang="en-US" dirty="0"/>
              <a:t>, Firefox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Terminal =&gt; </a:t>
            </a:r>
            <a:r>
              <a:rPr lang="en-US" b="1" u="sng" dirty="0"/>
              <a:t>Bash</a:t>
            </a:r>
            <a:r>
              <a:rPr lang="en-US" dirty="0"/>
              <a:t>, </a:t>
            </a:r>
            <a:r>
              <a:rPr lang="en-US" dirty="0" err="1"/>
              <a:t>Powershell</a:t>
            </a:r>
            <a:r>
              <a:rPr lang="en-US" dirty="0"/>
              <a:t>, Git Bash</a:t>
            </a:r>
          </a:p>
          <a:p>
            <a:endParaRPr lang="en-US" dirty="0"/>
          </a:p>
          <a:p>
            <a:r>
              <a:rPr lang="en-US" dirty="0"/>
              <a:t>Version Control =&gt; </a:t>
            </a:r>
            <a:r>
              <a:rPr lang="en-US" b="1" u="sng" dirty="0"/>
              <a:t>Git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495" y="4208690"/>
            <a:ext cx="1259341" cy="522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65" y="3310618"/>
            <a:ext cx="1524000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315" y="2320890"/>
            <a:ext cx="1409700" cy="637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813" y="1226285"/>
            <a:ext cx="1934596" cy="8251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2DBD45-98A1-4A35-B38A-255ADA747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260" y="4922962"/>
            <a:ext cx="172381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896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URL to web page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126E5C-8CBE-4510-9D5A-9536FA5D8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7" y="1363233"/>
            <a:ext cx="10774679" cy="52402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C1C2A77-A253-45C6-BE4F-7DB7CB28EDCC}"/>
                  </a:ext>
                </a:extLst>
              </p14:cNvPr>
              <p14:cNvContentPartPr/>
              <p14:nvPr/>
            </p14:nvContentPartPr>
            <p14:xfrm>
              <a:off x="8153064" y="4096152"/>
              <a:ext cx="2772720" cy="259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C1C2A77-A253-45C6-BE4F-7DB7CB28ED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5424" y="4078152"/>
                <a:ext cx="2808360" cy="262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053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URL to web page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C04FB-CA43-40AA-8BBF-3A28C683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1918569"/>
            <a:ext cx="10419048" cy="3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URL to web page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EF00C-365B-4460-BCFF-373B7C05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231" y="1253505"/>
            <a:ext cx="7421777" cy="52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URL to web page - DOM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AA115-08B5-44B0-B49D-FBA0F020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1312358"/>
            <a:ext cx="9277250" cy="50214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304F715-CA7F-43DC-AAFD-3DC52AE1DA28}"/>
                  </a:ext>
                </a:extLst>
              </p14:cNvPr>
              <p14:cNvContentPartPr/>
              <p14:nvPr/>
            </p14:nvContentPartPr>
            <p14:xfrm>
              <a:off x="6599065" y="4614738"/>
              <a:ext cx="2140920" cy="1148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304F715-CA7F-43DC-AAFD-3DC52AE1DA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1065" y="4596738"/>
                <a:ext cx="2176560" cy="11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269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URL to web page -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FC41B-6FCF-4402-A6B8-A6E598235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42" y="1253505"/>
            <a:ext cx="8059413" cy="55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D5EF90-99BC-4974-8113-A25F54EC7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600" y="1709928"/>
            <a:ext cx="4780799" cy="4553712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From URL to web page -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0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From URL to web page - Layer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C9F96-7C9A-41F7-8C2B-2F51C5C6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225" y="1719989"/>
            <a:ext cx="6485714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2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From URL to web page - Paint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F12130-7ACD-4996-8E46-18E8052D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98" y="1448047"/>
            <a:ext cx="6295238" cy="3961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F99F0E-E36D-41B4-B87D-91E8AA5D8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36" y="1510301"/>
            <a:ext cx="5222885" cy="3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0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From URL to web page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444A72-82BD-47AE-93A9-7330155C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11" y="1338686"/>
            <a:ext cx="6209524" cy="4476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AD903-362F-449F-9898-EBD931B0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504" y="1087250"/>
            <a:ext cx="5537369" cy="48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1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spc="30" dirty="0">
                <a:solidFill>
                  <a:schemeClr val="accent1"/>
                </a:solidFill>
              </a:rPr>
              <a:t>Other assistant too</a:t>
            </a:r>
            <a:r>
              <a:rPr lang="en-US" dirty="0"/>
              <a:t>ls</a:t>
            </a:r>
            <a:endParaRPr lang="en-US" sz="3600" b="1" spc="30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57199" y="1417320"/>
            <a:ext cx="11277600" cy="45022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to manage package=&gt; </a:t>
            </a:r>
            <a:r>
              <a:rPr lang="en-US" b="1" u="sng" dirty="0"/>
              <a:t>yarn</a:t>
            </a:r>
            <a:r>
              <a:rPr lang="en-US" dirty="0"/>
              <a:t>, </a:t>
            </a:r>
            <a:r>
              <a:rPr lang="en-US" dirty="0" err="1"/>
              <a:t>npm</a:t>
            </a:r>
            <a:endParaRPr lang="en-US" dirty="0"/>
          </a:p>
          <a:p>
            <a:endParaRPr lang="en-US" altLang="zh-CN" dirty="0"/>
          </a:p>
          <a:p>
            <a:r>
              <a:rPr lang="en-US" altLang="zh-CN" dirty="0"/>
              <a:t>How to build =&gt; </a:t>
            </a:r>
            <a:r>
              <a:rPr lang="en-US" altLang="zh-CN" b="1" u="sng" dirty="0"/>
              <a:t>webpack</a:t>
            </a:r>
          </a:p>
          <a:p>
            <a:endParaRPr lang="en-US" dirty="0"/>
          </a:p>
          <a:p>
            <a:r>
              <a:rPr lang="en-US" dirty="0"/>
              <a:t>How to analyze your code =&gt; </a:t>
            </a:r>
            <a:r>
              <a:rPr lang="en-US" b="1" u="sng" dirty="0" err="1"/>
              <a:t>TSLint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to format your code =&gt; </a:t>
            </a:r>
            <a:r>
              <a:rPr lang="en-US" b="1" u="sng" dirty="0"/>
              <a:t>prettier</a:t>
            </a:r>
          </a:p>
          <a:p>
            <a:endParaRPr lang="en-US" b="1" u="sng" dirty="0"/>
          </a:p>
          <a:p>
            <a:r>
              <a:rPr lang="en-US" dirty="0"/>
              <a:t>How to automate web based application =&gt; </a:t>
            </a:r>
            <a:r>
              <a:rPr lang="en-US" b="1" u="sng" dirty="0"/>
              <a:t>selenium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564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front-end developer, you need to learn</a:t>
            </a:r>
            <a:endParaRPr lang="en-US" sz="3600" b="1" spc="3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195" y="1064668"/>
            <a:ext cx="7196204" cy="57569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49192" y="5535386"/>
            <a:ext cx="881743" cy="8654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Rectangle 6"/>
          <p:cNvSpPr/>
          <p:nvPr/>
        </p:nvSpPr>
        <p:spPr>
          <a:xfrm>
            <a:off x="7190014" y="3622221"/>
            <a:ext cx="881743" cy="8654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4033157" y="3520833"/>
            <a:ext cx="881743" cy="8654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tangle 8"/>
          <p:cNvSpPr/>
          <p:nvPr/>
        </p:nvSpPr>
        <p:spPr>
          <a:xfrm>
            <a:off x="6961413" y="1594308"/>
            <a:ext cx="881743" cy="8654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5636039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Additional Resources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44E5C-3CB2-4816-A2E2-DF1690395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17320"/>
            <a:ext cx="11277600" cy="3987193"/>
          </a:xfrm>
        </p:spPr>
        <p:txBody>
          <a:bodyPr/>
          <a:lstStyle/>
          <a:p>
            <a:r>
              <a:rPr lang="en-US" dirty="0"/>
              <a:t>React =&gt; </a:t>
            </a:r>
            <a:r>
              <a:rPr lang="en-US" dirty="0">
                <a:hlinkClick r:id="rId3"/>
              </a:rPr>
              <a:t>https://reactjs.org/</a:t>
            </a:r>
            <a:endParaRPr lang="en-US" dirty="0"/>
          </a:p>
          <a:p>
            <a:r>
              <a:rPr lang="en-US" dirty="0"/>
              <a:t>TypeScript =&gt; </a:t>
            </a:r>
            <a:r>
              <a:rPr lang="en-US" dirty="0">
                <a:hlinkClick r:id="rId4"/>
              </a:rPr>
              <a:t>https://www.typescriptlang.org/docs/handbook/typescript-in-5-minutes.html</a:t>
            </a:r>
            <a:endParaRPr lang="en-US" dirty="0"/>
          </a:p>
          <a:p>
            <a:r>
              <a:rPr lang="en-US" dirty="0"/>
              <a:t>Selenium =&gt; </a:t>
            </a:r>
            <a:r>
              <a:rPr lang="en-US" dirty="0">
                <a:hlinkClick r:id="rId5"/>
              </a:rPr>
              <a:t>https://www.youtube.com/watch?v=5FUdrBq-WFo</a:t>
            </a:r>
            <a:endParaRPr lang="en-US" dirty="0"/>
          </a:p>
          <a:p>
            <a:r>
              <a:rPr lang="en-US" dirty="0"/>
              <a:t>Official document &amp; YouTube are always good choices to learn new stuff.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9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Languages to form a web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454" y="1549854"/>
            <a:ext cx="6886575" cy="4133850"/>
          </a:xfrm>
          <a:prstGeom prst="rect">
            <a:avLst/>
          </a:prstGeom>
        </p:spPr>
      </p:pic>
      <p:pic>
        <p:nvPicPr>
          <p:cNvPr id="7" name="Picture 6" descr="A picture containing toy, photo, old, table&#10;&#10;Description automatically generated">
            <a:extLst>
              <a:ext uri="{FF2B5EF4-FFF2-40B4-BE49-F238E27FC236}">
                <a16:creationId xmlns:a16="http://schemas.microsoft.com/office/drawing/2014/main" id="{C79CD093-8F0F-4130-97DB-ECF1AFD52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38" y="1873703"/>
            <a:ext cx="8132028" cy="34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HTML&amp;CSS</a:t>
            </a:r>
            <a:r>
              <a:rPr lang="en-US" dirty="0"/>
              <a:t> Frameworks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12" y="2643187"/>
            <a:ext cx="1400175" cy="1571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2825"/>
            <a:ext cx="10784569" cy="59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Frameworks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30" y="2019979"/>
            <a:ext cx="7096125" cy="3324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D0715-AB61-4CFE-95CD-F75E89783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49" y="1632429"/>
            <a:ext cx="11161905" cy="38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A6385A-D90C-437E-8289-32B315009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524" y="2109669"/>
            <a:ext cx="7938736" cy="295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&amp; Successors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0EACA-BFA9-4B8B-B862-238E077B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15" y="51269"/>
            <a:ext cx="7902767" cy="67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&amp; TypeScript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D6130-5B25-4849-8AEC-0B1E1292A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39487"/>
            <a:ext cx="7152381" cy="43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87209-9DE1-4EDE-80E7-D1823BD0F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217" y="1253505"/>
            <a:ext cx="5076190" cy="1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CE1F1-92CD-4BBA-87F3-B6BE3E80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2085"/>
            <a:ext cx="5413248" cy="4249398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How is JavaScript executed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2D722-D028-43CD-8BBE-E10F4497E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526" y="3862462"/>
            <a:ext cx="4320900" cy="2758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76D22-F500-462A-B352-D1671A11C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664" y="538395"/>
            <a:ext cx="4104762" cy="2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URL to web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56" y="1835811"/>
            <a:ext cx="9114286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0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mmer_2017_Citrix_Corporate_Template">
  <a:themeElements>
    <a:clrScheme name="Citrix Spring 2017">
      <a:dk1>
        <a:srgbClr val="000000"/>
      </a:dk1>
      <a:lt1>
        <a:srgbClr val="FFFFFF"/>
      </a:lt1>
      <a:dk2>
        <a:srgbClr val="B1B3B3"/>
      </a:dk2>
      <a:lt2>
        <a:srgbClr val="D0D0CE"/>
      </a:lt2>
      <a:accent1>
        <a:srgbClr val="23AAE2"/>
      </a:accent1>
      <a:accent2>
        <a:srgbClr val="22BE20"/>
      </a:accent2>
      <a:accent3>
        <a:srgbClr val="FF9E1B"/>
      </a:accent3>
      <a:accent4>
        <a:srgbClr val="F9423A"/>
      </a:accent4>
      <a:accent5>
        <a:srgbClr val="63666A"/>
      </a:accent5>
      <a:accent6>
        <a:srgbClr val="DF1995"/>
      </a:accent6>
      <a:hlink>
        <a:srgbClr val="23AAE2"/>
      </a:hlink>
      <a:folHlink>
        <a:srgbClr val="63666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584DE0A7-FF26-9047-AB0F-6B60A7B51024}" vid="{B7601570-AD96-784A-B1CA-3F5BBBB7E1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690</Words>
  <Application>Microsoft Office PowerPoint</Application>
  <PresentationFormat>Widescreen</PresentationFormat>
  <Paragraphs>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.AppleSystemUIFont</vt:lpstr>
      <vt:lpstr>Lucida Grande</vt:lpstr>
      <vt:lpstr>Arial</vt:lpstr>
      <vt:lpstr>Calibri</vt:lpstr>
      <vt:lpstr>Calibri Light</vt:lpstr>
      <vt:lpstr>Tahoma</vt:lpstr>
      <vt:lpstr>Summer_2017_Citrix_Corporate_Template</vt:lpstr>
      <vt:lpstr>Tools for development</vt:lpstr>
      <vt:lpstr>As a front-end developer, you need to learn</vt:lpstr>
      <vt:lpstr>Basic Languages to form a web page</vt:lpstr>
      <vt:lpstr>HTML&amp;CSS Frameworks</vt:lpstr>
      <vt:lpstr>JavaScript Frameworks</vt:lpstr>
      <vt:lpstr>JavaScript &amp; Successors</vt:lpstr>
      <vt:lpstr>JavaScript &amp; TypeScript</vt:lpstr>
      <vt:lpstr>How is JavaScript executed</vt:lpstr>
      <vt:lpstr>From URL to web page</vt:lpstr>
      <vt:lpstr>From URL to web page</vt:lpstr>
      <vt:lpstr>From URL to web page</vt:lpstr>
      <vt:lpstr>From URL to web page</vt:lpstr>
      <vt:lpstr>From URL to web page - DOM</vt:lpstr>
      <vt:lpstr>From URL to web page - Style</vt:lpstr>
      <vt:lpstr>From URL to web page - Layout</vt:lpstr>
      <vt:lpstr>From URL to web page - Layer</vt:lpstr>
      <vt:lpstr>From URL to web page - Paint</vt:lpstr>
      <vt:lpstr>From URL to web page</vt:lpstr>
      <vt:lpstr>Other assistant tools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Zongpeng Qiao</dc:creator>
  <cp:lastModifiedBy>Zongpeng Qiao</cp:lastModifiedBy>
  <cp:revision>64</cp:revision>
  <dcterms:created xsi:type="dcterms:W3CDTF">2020-07-01T15:20:10Z</dcterms:created>
  <dcterms:modified xsi:type="dcterms:W3CDTF">2020-07-08T06:06:36Z</dcterms:modified>
</cp:coreProperties>
</file>